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CAA8CFE-6D19-424C-890E-24CFF143FF1A}">
  <a:tblStyle styleId="{DCAA8CFE-6D19-424C-890E-24CFF143FF1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>
      <p:cViewPr varScale="1">
        <p:scale>
          <a:sx n="74" d="100"/>
          <a:sy n="74" d="100"/>
        </p:scale>
        <p:origin x="3064" y="20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777851661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777851661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777851661d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777851661d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264950" y="1456055"/>
            <a:ext cx="7242600" cy="1458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Lab Safety Scavenger Hunt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 Nora Walsh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264895" y="34790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Directions: Print 1 copy of the map for all students. You should edit it to match your room.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Print 1 copy for every 3 students of slide 3. In my class, my students tape this across the key to the room map so they can open it as a flap.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Students number the features, then go back and highlight or outline those features in the corresponding colors.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264895" y="-4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Laboratory Safety Diagram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Create a laboratory safety diagram in the space below by doing the following:</a:t>
            </a:r>
            <a:endParaRPr sz="1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4"/>
          <p:cNvSpPr txBox="1"/>
          <p:nvPr/>
        </p:nvSpPr>
        <p:spPr>
          <a:xfrm>
            <a:off x="381075" y="939375"/>
            <a:ext cx="5486400" cy="30174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921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a.</a:t>
            </a:r>
            <a:r>
              <a:rPr lang="en" sz="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</a:t>
            </a:r>
            <a:r>
              <a:rPr lang="en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Mark and label the position of the following laboratory safety equipment.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Fire blanket                                         	7. Chemical disposal area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Fire extinguisher                               	8. Broken glassware disposal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Safety shower                                     	9. Chemical spill clean-up kit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Eyewash station                                 	10. Safety glasses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Fume hood                            	11. Emergency gas shut off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 Sinks for hand washing                   	12. Office call button                	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lvl="0" indent="-165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b. </a:t>
            </a:r>
            <a:r>
              <a:rPr lang="en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Locate and read the evacuation instructions that are posted in your laboratory. Describe how you should evacuate the room and the building in case of an accident or drill: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lvl="0" indent="-165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c. </a:t>
            </a:r>
            <a:r>
              <a:rPr lang="en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Label the fire exits in the diagram and add the evacuation route to your picture: 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2" name="Google Shape;62;p14"/>
          <p:cNvSpPr txBox="1"/>
          <p:nvPr/>
        </p:nvSpPr>
        <p:spPr>
          <a:xfrm rot="-5400000">
            <a:off x="4591425" y="2215425"/>
            <a:ext cx="3017400" cy="4653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>
                <a:solidFill>
                  <a:schemeClr val="dk1"/>
                </a:solidFill>
              </a:rPr>
              <a:t>Key to Room Map</a:t>
            </a:r>
            <a:endParaRPr sz="20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grpSp>
        <p:nvGrpSpPr>
          <p:cNvPr id="63" name="Google Shape;63;p14"/>
          <p:cNvGrpSpPr/>
          <p:nvPr/>
        </p:nvGrpSpPr>
        <p:grpSpPr>
          <a:xfrm>
            <a:off x="784150" y="4100975"/>
            <a:ext cx="4874100" cy="5295000"/>
            <a:chOff x="1001400" y="4284800"/>
            <a:chExt cx="4874100" cy="5295000"/>
          </a:xfrm>
        </p:grpSpPr>
        <p:sp>
          <p:nvSpPr>
            <p:cNvPr id="64" name="Google Shape;64;p14"/>
            <p:cNvSpPr/>
            <p:nvPr/>
          </p:nvSpPr>
          <p:spPr>
            <a:xfrm>
              <a:off x="1001400" y="4284800"/>
              <a:ext cx="4874100" cy="5295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14"/>
            <p:cNvSpPr/>
            <p:nvPr/>
          </p:nvSpPr>
          <p:spPr>
            <a:xfrm>
              <a:off x="1001400" y="5029200"/>
              <a:ext cx="465300" cy="2636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14"/>
            <p:cNvSpPr/>
            <p:nvPr/>
          </p:nvSpPr>
          <p:spPr>
            <a:xfrm rot="5400000">
              <a:off x="3139425" y="3199250"/>
              <a:ext cx="465300" cy="2636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14"/>
            <p:cNvSpPr/>
            <p:nvPr/>
          </p:nvSpPr>
          <p:spPr>
            <a:xfrm rot="5400000">
              <a:off x="3205800" y="4085425"/>
              <a:ext cx="465300" cy="2636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14"/>
            <p:cNvSpPr/>
            <p:nvPr/>
          </p:nvSpPr>
          <p:spPr>
            <a:xfrm rot="5400000">
              <a:off x="3205800" y="4971600"/>
              <a:ext cx="465300" cy="2636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14"/>
            <p:cNvSpPr/>
            <p:nvPr/>
          </p:nvSpPr>
          <p:spPr>
            <a:xfrm rot="5400000">
              <a:off x="3305600" y="7735400"/>
              <a:ext cx="443100" cy="2714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14"/>
            <p:cNvSpPr txBox="1"/>
            <p:nvPr/>
          </p:nvSpPr>
          <p:spPr>
            <a:xfrm>
              <a:off x="2463650" y="7120650"/>
              <a:ext cx="2127000" cy="1417800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500" i="1">
                  <a:solidFill>
                    <a:schemeClr val="dk2"/>
                  </a:solidFill>
                </a:rPr>
                <a:t>Desk Area</a:t>
              </a:r>
              <a:endParaRPr sz="2500" i="1">
                <a:solidFill>
                  <a:schemeClr val="dk2"/>
                </a:solidFill>
              </a:endParaRPr>
            </a:p>
          </p:txBody>
        </p:sp>
        <p:sp>
          <p:nvSpPr>
            <p:cNvPr id="71" name="Google Shape;71;p14"/>
            <p:cNvSpPr/>
            <p:nvPr/>
          </p:nvSpPr>
          <p:spPr>
            <a:xfrm>
              <a:off x="4884200" y="8870900"/>
              <a:ext cx="465300" cy="7089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2" name="Google Shape;72;p14"/>
          <p:cNvSpPr txBox="1"/>
          <p:nvPr/>
        </p:nvSpPr>
        <p:spPr>
          <a:xfrm>
            <a:off x="-2787100" y="762125"/>
            <a:ext cx="2304000" cy="2370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</a:rPr>
              <a:t>Print this page at either 80%, or trim off the top title so it fits on a notebook page</a:t>
            </a:r>
            <a:endParaRPr sz="1800"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" name="Google Shape;77;p15"/>
          <p:cNvGraphicFramePr/>
          <p:nvPr/>
        </p:nvGraphicFramePr>
        <p:xfrm>
          <a:off x="152400" y="152400"/>
          <a:ext cx="5486400" cy="3017500"/>
        </p:xfrm>
        <a:graphic>
          <a:graphicData uri="http://schemas.openxmlformats.org/drawingml/2006/table">
            <a:tbl>
              <a:tblPr>
                <a:noFill/>
                <a:tableStyleId>{DCAA8CFE-6D19-424C-890E-24CFF143FF1A}</a:tableStyleId>
              </a:tblPr>
              <a:tblGrid>
                <a:gridCol w="2738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88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 Go here before starting any lab.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if you there is a fire your instructor needs to put out.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if you get chemical on your hands.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to dispose of broken glassware.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8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if you get chemicals in your eyes.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if you are told to evacuate. 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9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to dispose of chemicals in a waste area or if you have a smoking reaction.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AA84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if a large amount of chemical spills on an area of your body that does not fit in the sink.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9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8" name="Google Shape;78;p15"/>
          <p:cNvGraphicFramePr/>
          <p:nvPr/>
        </p:nvGraphicFramePr>
        <p:xfrm>
          <a:off x="152400" y="3329400"/>
          <a:ext cx="5486400" cy="3017500"/>
        </p:xfrm>
        <a:graphic>
          <a:graphicData uri="http://schemas.openxmlformats.org/drawingml/2006/table">
            <a:tbl>
              <a:tblPr>
                <a:noFill/>
                <a:tableStyleId>{DCAA8CFE-6D19-424C-890E-24CFF143FF1A}</a:tableStyleId>
              </a:tblPr>
              <a:tblGrid>
                <a:gridCol w="2738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88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 Go here before starting any lab.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if you there is a fire your instructor needs to put out.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if you get chemical on your hands.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to dispose of broken glassware.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8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if you get chemicals in your eyes.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if you are told to evacuate. 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9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to dispose of chemicals in a waste area or if you have a smoking reaction.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AA84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if a large amount of chemical spills on an area of your body that does not fit in the sink.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9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9" name="Google Shape;79;p15"/>
          <p:cNvGraphicFramePr/>
          <p:nvPr/>
        </p:nvGraphicFramePr>
        <p:xfrm>
          <a:off x="152400" y="6506400"/>
          <a:ext cx="5486400" cy="3017500"/>
        </p:xfrm>
        <a:graphic>
          <a:graphicData uri="http://schemas.openxmlformats.org/drawingml/2006/table">
            <a:tbl>
              <a:tblPr>
                <a:noFill/>
                <a:tableStyleId>{DCAA8CFE-6D19-424C-890E-24CFF143FF1A}</a:tableStyleId>
              </a:tblPr>
              <a:tblGrid>
                <a:gridCol w="2738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88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 Go here before starting any lab.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if you there is a fire your instructor needs to put out.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if you get chemical on your hands.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to dispose of broken glassware.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8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if you get chemicals in your eyes.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if you are told to evacuate. 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9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to dispose of chemicals in a waste area or if you have a smoking reaction.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AA84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Go here if a large amount of chemical spills on an area of your body that does not fit in the sink.</a:t>
                      </a:r>
                      <a:endParaRPr sz="1200"/>
                    </a:p>
                  </a:txBody>
                  <a:tcPr marL="95250" marR="95250" marT="95250" marB="9525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9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561</Words>
  <Application>Microsoft Macintosh PowerPoint</Application>
  <PresentationFormat>Custom</PresentationFormat>
  <Paragraphs>49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Simple Light</vt:lpstr>
      <vt:lpstr>Lab Safety Scavenger Hunt By Nora Walsh</vt:lpstr>
      <vt:lpstr>Laboratory Safety Diagram  Create a laboratory safety diagram in the space below by doing the following: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Erica Posthuma</cp:lastModifiedBy>
  <cp:revision>1</cp:revision>
  <dcterms:modified xsi:type="dcterms:W3CDTF">2025-08-29T15:20:44Z</dcterms:modified>
</cp:coreProperties>
</file>