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3" r:id="rId3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3" autoAdjust="0"/>
    <p:restoredTop sz="94660"/>
  </p:normalViewPr>
  <p:slideViewPr>
    <p:cSldViewPr snapToGrid="0">
      <p:cViewPr>
        <p:scale>
          <a:sx n="100" d="100"/>
          <a:sy n="100" d="100"/>
        </p:scale>
        <p:origin x="444" y="-2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0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8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7CEB-93D4-4EFF-B214-864A4AD580D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3863-B455-4820-83FE-C57CA898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Oval 144">
            <a:extLst>
              <a:ext uri="{FF2B5EF4-FFF2-40B4-BE49-F238E27FC236}">
                <a16:creationId xmlns:a16="http://schemas.microsoft.com/office/drawing/2014/main" id="{5D42239C-F90A-414B-B3BA-A9938921BA9D}"/>
              </a:ext>
            </a:extLst>
          </p:cNvPr>
          <p:cNvSpPr>
            <a:spLocks noChangeAspect="1"/>
          </p:cNvSpPr>
          <p:nvPr/>
        </p:nvSpPr>
        <p:spPr>
          <a:xfrm flipH="1">
            <a:off x="2088752" y="6184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26C5E3-A67D-4B26-99E9-395C4F2BCEB8}"/>
              </a:ext>
            </a:extLst>
          </p:cNvPr>
          <p:cNvCxnSpPr/>
          <p:nvPr/>
        </p:nvCxnSpPr>
        <p:spPr>
          <a:xfrm>
            <a:off x="-133350" y="4572000"/>
            <a:ext cx="75247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0A688E83-2898-49A4-96DC-9329E4C6311E}"/>
              </a:ext>
            </a:extLst>
          </p:cNvPr>
          <p:cNvSpPr txBox="1"/>
          <p:nvPr/>
        </p:nvSpPr>
        <p:spPr>
          <a:xfrm>
            <a:off x="-9888" y="4579465"/>
            <a:ext cx="3332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cut out and assemble this North Pole-</a:t>
            </a:r>
            <a:r>
              <a:rPr lang="en-US" dirty="0" err="1"/>
              <a:t>ar</a:t>
            </a:r>
            <a:r>
              <a:rPr lang="en-US" dirty="0"/>
              <a:t> molecular model</a:t>
            </a:r>
          </a:p>
          <a:p>
            <a:r>
              <a:rPr lang="en-US" sz="800" dirty="0"/>
              <a:t>By Dean Campbell, Bradley University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58FDAD4-0DCF-4433-9A43-4B481D33E2D4}"/>
              </a:ext>
            </a:extLst>
          </p:cNvPr>
          <p:cNvSpPr>
            <a:spLocks noChangeAspect="1"/>
          </p:cNvSpPr>
          <p:nvPr/>
        </p:nvSpPr>
        <p:spPr>
          <a:xfrm flipH="1">
            <a:off x="4037115" y="7283453"/>
            <a:ext cx="1725382" cy="1725383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0C09329-7236-492A-AFAE-58E9EAFACC7B}"/>
              </a:ext>
            </a:extLst>
          </p:cNvPr>
          <p:cNvSpPr>
            <a:spLocks noChangeAspect="1"/>
          </p:cNvSpPr>
          <p:nvPr/>
        </p:nvSpPr>
        <p:spPr>
          <a:xfrm>
            <a:off x="1928535" y="5692323"/>
            <a:ext cx="644840" cy="6448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7482E10-212F-46EF-B4CB-17729600C23B}"/>
              </a:ext>
            </a:extLst>
          </p:cNvPr>
          <p:cNvSpPr>
            <a:spLocks noChangeAspect="1"/>
          </p:cNvSpPr>
          <p:nvPr/>
        </p:nvSpPr>
        <p:spPr>
          <a:xfrm flipH="1">
            <a:off x="1936381" y="7377313"/>
            <a:ext cx="644840" cy="6448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63C6B30E-2691-448C-9D87-D34AEB3AAFF6}"/>
              </a:ext>
            </a:extLst>
          </p:cNvPr>
          <p:cNvSpPr>
            <a:spLocks noChangeAspect="1"/>
          </p:cNvSpPr>
          <p:nvPr/>
        </p:nvSpPr>
        <p:spPr>
          <a:xfrm>
            <a:off x="3443388" y="6184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080539E-2902-451E-8C90-B66A8948EC62}"/>
              </a:ext>
            </a:extLst>
          </p:cNvPr>
          <p:cNvSpPr>
            <a:spLocks noChangeAspect="1"/>
          </p:cNvSpPr>
          <p:nvPr/>
        </p:nvSpPr>
        <p:spPr>
          <a:xfrm>
            <a:off x="4051960" y="4699667"/>
            <a:ext cx="1725382" cy="1725383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7AF647C-FAAF-42F7-AD04-63CA25FA215A}"/>
              </a:ext>
            </a:extLst>
          </p:cNvPr>
          <p:cNvSpPr txBox="1"/>
          <p:nvPr/>
        </p:nvSpPr>
        <p:spPr>
          <a:xfrm>
            <a:off x="3947118" y="6175912"/>
            <a:ext cx="418704" cy="37772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FF32E17-880C-42C3-B067-EE0122DF1509}"/>
              </a:ext>
            </a:extLst>
          </p:cNvPr>
          <p:cNvSpPr txBox="1"/>
          <p:nvPr/>
        </p:nvSpPr>
        <p:spPr>
          <a:xfrm>
            <a:off x="4211428" y="5743322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3E3A8B0-51BD-4665-A4D3-2850A0ACEA1C}"/>
              </a:ext>
            </a:extLst>
          </p:cNvPr>
          <p:cNvCxnSpPr/>
          <p:nvPr/>
        </p:nvCxnSpPr>
        <p:spPr>
          <a:xfrm>
            <a:off x="5245790" y="6855707"/>
            <a:ext cx="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CD47B8A-FE15-4D9E-9248-AAD1FD74D42F}"/>
              </a:ext>
            </a:extLst>
          </p:cNvPr>
          <p:cNvCxnSpPr>
            <a:cxnSpLocks/>
            <a:stCxn id="139" idx="2"/>
          </p:cNvCxnSpPr>
          <p:nvPr/>
        </p:nvCxnSpPr>
        <p:spPr>
          <a:xfrm>
            <a:off x="3443388" y="6855707"/>
            <a:ext cx="66354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BFBB50C1-C8B3-4AA9-99B9-AEDC41833CF9}"/>
              </a:ext>
            </a:extLst>
          </p:cNvPr>
          <p:cNvSpPr txBox="1"/>
          <p:nvPr/>
        </p:nvSpPr>
        <p:spPr>
          <a:xfrm flipH="1">
            <a:off x="2210141" y="7491372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30F0B8B-B8C2-4789-9A62-C9116669845D}"/>
              </a:ext>
            </a:extLst>
          </p:cNvPr>
          <p:cNvSpPr txBox="1"/>
          <p:nvPr/>
        </p:nvSpPr>
        <p:spPr>
          <a:xfrm flipH="1">
            <a:off x="2524166" y="6164069"/>
            <a:ext cx="418704" cy="37772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1FFA88F-50F0-4F3E-8117-A8BD376C08DE}"/>
              </a:ext>
            </a:extLst>
          </p:cNvPr>
          <p:cNvSpPr txBox="1"/>
          <p:nvPr/>
        </p:nvSpPr>
        <p:spPr>
          <a:xfrm flipH="1">
            <a:off x="4227890" y="7468624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E290247-29C9-4EDB-AAF8-C769EF212B9A}"/>
              </a:ext>
            </a:extLst>
          </p:cNvPr>
          <p:cNvCxnSpPr/>
          <p:nvPr/>
        </p:nvCxnSpPr>
        <p:spPr>
          <a:xfrm flipH="1">
            <a:off x="1628314" y="6855707"/>
            <a:ext cx="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EAE4809F-39D7-4AC0-B8CB-0ED820D3AF77}"/>
              </a:ext>
            </a:extLst>
          </p:cNvPr>
          <p:cNvCxnSpPr>
            <a:cxnSpLocks/>
            <a:stCxn id="145" idx="2"/>
          </p:cNvCxnSpPr>
          <p:nvPr/>
        </p:nvCxnSpPr>
        <p:spPr>
          <a:xfrm flipH="1">
            <a:off x="2767168" y="6855707"/>
            <a:ext cx="66354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AFD47938-09AD-4927-B33A-4031C31889F3}"/>
              </a:ext>
            </a:extLst>
          </p:cNvPr>
          <p:cNvSpPr txBox="1"/>
          <p:nvPr/>
        </p:nvSpPr>
        <p:spPr>
          <a:xfrm flipH="1">
            <a:off x="2201367" y="5694312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152" name="Arrow: Right 151">
            <a:extLst>
              <a:ext uri="{FF2B5EF4-FFF2-40B4-BE49-F238E27FC236}">
                <a16:creationId xmlns:a16="http://schemas.microsoft.com/office/drawing/2014/main" id="{8D81C2DF-7426-4866-885E-280443F1146D}"/>
              </a:ext>
            </a:extLst>
          </p:cNvPr>
          <p:cNvSpPr/>
          <p:nvPr/>
        </p:nvSpPr>
        <p:spPr>
          <a:xfrm flipV="1">
            <a:off x="4096771" y="6454012"/>
            <a:ext cx="1838109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Arrow: Right 152">
            <a:extLst>
              <a:ext uri="{FF2B5EF4-FFF2-40B4-BE49-F238E27FC236}">
                <a16:creationId xmlns:a16="http://schemas.microsoft.com/office/drawing/2014/main" id="{9F3B1B7F-577A-4541-8477-CF469EBD15B4}"/>
              </a:ext>
            </a:extLst>
          </p:cNvPr>
          <p:cNvSpPr/>
          <p:nvPr/>
        </p:nvSpPr>
        <p:spPr>
          <a:xfrm flipV="1">
            <a:off x="1327367" y="6454011"/>
            <a:ext cx="1450261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6BAF0078-CB7E-4B29-B8F4-5B93C84629B6}"/>
              </a:ext>
            </a:extLst>
          </p:cNvPr>
          <p:cNvSpPr/>
          <p:nvPr/>
        </p:nvSpPr>
        <p:spPr>
          <a:xfrm rot="5400000">
            <a:off x="5329428" y="6652352"/>
            <a:ext cx="818705" cy="411731"/>
          </a:xfrm>
          <a:prstGeom prst="triangle">
            <a:avLst/>
          </a:prstGeom>
          <a:solidFill>
            <a:srgbClr val="F4EF19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637F55F-61A4-4547-B5B7-FC51F59BC8D8}"/>
              </a:ext>
            </a:extLst>
          </p:cNvPr>
          <p:cNvSpPr/>
          <p:nvPr/>
        </p:nvSpPr>
        <p:spPr>
          <a:xfrm>
            <a:off x="4376906" y="6443709"/>
            <a:ext cx="284102" cy="797434"/>
          </a:xfrm>
          <a:prstGeom prst="rect">
            <a:avLst/>
          </a:prstGeom>
          <a:solidFill>
            <a:srgbClr val="F4EF1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Isosceles Triangle 155">
            <a:extLst>
              <a:ext uri="{FF2B5EF4-FFF2-40B4-BE49-F238E27FC236}">
                <a16:creationId xmlns:a16="http://schemas.microsoft.com/office/drawing/2014/main" id="{7859E0CD-60B7-41FE-AA25-14A0A5DC8A0B}"/>
              </a:ext>
            </a:extLst>
          </p:cNvPr>
          <p:cNvSpPr/>
          <p:nvPr/>
        </p:nvSpPr>
        <p:spPr>
          <a:xfrm rot="5400000">
            <a:off x="2172176" y="6652352"/>
            <a:ext cx="818705" cy="411731"/>
          </a:xfrm>
          <a:prstGeom prst="triangle">
            <a:avLst/>
          </a:prstGeom>
          <a:solidFill>
            <a:srgbClr val="F4EF1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D4F0CF9-A9A7-4714-8C02-28C37861394A}"/>
              </a:ext>
            </a:extLst>
          </p:cNvPr>
          <p:cNvSpPr/>
          <p:nvPr/>
        </p:nvSpPr>
        <p:spPr>
          <a:xfrm>
            <a:off x="1544232" y="6451086"/>
            <a:ext cx="284102" cy="797434"/>
          </a:xfrm>
          <a:prstGeom prst="rect">
            <a:avLst/>
          </a:prstGeom>
          <a:solidFill>
            <a:srgbClr val="F4EF19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DD2F00EE-CBE4-4F00-B2D5-03D1A8B94DB1}"/>
              </a:ext>
            </a:extLst>
          </p:cNvPr>
          <p:cNvCxnSpPr>
            <a:cxnSpLocks/>
          </p:cNvCxnSpPr>
          <p:nvPr/>
        </p:nvCxnSpPr>
        <p:spPr>
          <a:xfrm rot="17640000" flipH="1" flipV="1">
            <a:off x="2051758" y="5823638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7637A00-5E9E-4EDD-A962-7775960EB4E7}"/>
              </a:ext>
            </a:extLst>
          </p:cNvPr>
          <p:cNvCxnSpPr>
            <a:cxnSpLocks/>
          </p:cNvCxnSpPr>
          <p:nvPr/>
        </p:nvCxnSpPr>
        <p:spPr>
          <a:xfrm rot="14760000" flipV="1">
            <a:off x="2050572" y="7716140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EA67FE7B-1F21-4738-A335-A6894525B4D6}"/>
              </a:ext>
            </a:extLst>
          </p:cNvPr>
          <p:cNvCxnSpPr>
            <a:cxnSpLocks/>
          </p:cNvCxnSpPr>
          <p:nvPr/>
        </p:nvCxnSpPr>
        <p:spPr>
          <a:xfrm flipH="1" flipV="1">
            <a:off x="4075236" y="6621034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44C4F9A-DA7F-4A49-9B4C-A1A8BB5BDB0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72449" y="6935895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54BBF5-8033-4E69-8A6D-C4485CB0DEDF}"/>
              </a:ext>
            </a:extLst>
          </p:cNvPr>
          <p:cNvCxnSpPr/>
          <p:nvPr/>
        </p:nvCxnSpPr>
        <p:spPr>
          <a:xfrm flipH="1">
            <a:off x="3422449" y="-33484"/>
            <a:ext cx="16363" cy="92773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83CB501-48B8-47B8-ACBE-2C0D5FF39C8E}"/>
              </a:ext>
            </a:extLst>
          </p:cNvPr>
          <p:cNvSpPr/>
          <p:nvPr/>
        </p:nvSpPr>
        <p:spPr>
          <a:xfrm flipH="1" flipV="1">
            <a:off x="5842952" y="8297330"/>
            <a:ext cx="104775" cy="11429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A7D4A2-54AA-43E0-A087-6C4BFA0624FF}"/>
              </a:ext>
            </a:extLst>
          </p:cNvPr>
          <p:cNvCxnSpPr/>
          <p:nvPr/>
        </p:nvCxnSpPr>
        <p:spPr>
          <a:xfrm flipH="1" flipV="1">
            <a:off x="5767537" y="8210919"/>
            <a:ext cx="75415" cy="103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4DC83882-EB42-430A-A0E0-A7BB60F4511E}"/>
              </a:ext>
            </a:extLst>
          </p:cNvPr>
          <p:cNvCxnSpPr>
            <a:cxnSpLocks/>
          </p:cNvCxnSpPr>
          <p:nvPr/>
        </p:nvCxnSpPr>
        <p:spPr>
          <a:xfrm flipH="1">
            <a:off x="5767536" y="7970138"/>
            <a:ext cx="85724" cy="2407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EADBC768-3E0C-4D67-A840-0F592AB43E0C}"/>
              </a:ext>
            </a:extLst>
          </p:cNvPr>
          <p:cNvSpPr txBox="1"/>
          <p:nvPr/>
        </p:nvSpPr>
        <p:spPr>
          <a:xfrm rot="3691128">
            <a:off x="1863547" y="6764415"/>
            <a:ext cx="412292" cy="20005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dipole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D0F547A-BF19-4B97-BCD0-CD1621CE42AC}"/>
              </a:ext>
            </a:extLst>
          </p:cNvPr>
          <p:cNvSpPr txBox="1"/>
          <p:nvPr/>
        </p:nvSpPr>
        <p:spPr>
          <a:xfrm rot="3691128">
            <a:off x="4825822" y="6754890"/>
            <a:ext cx="412292" cy="20005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dipole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6F46439-1ADC-45E2-A3CE-9C2C4F538123}"/>
              </a:ext>
            </a:extLst>
          </p:cNvPr>
          <p:cNvSpPr txBox="1"/>
          <p:nvPr/>
        </p:nvSpPr>
        <p:spPr>
          <a:xfrm>
            <a:off x="1318899" y="8294305"/>
            <a:ext cx="174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the notches of the halves together to model a tetrahedral molecule with electric dipole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D4C969-A3AF-4423-BB12-EC8C18BCB1A2}"/>
              </a:ext>
            </a:extLst>
          </p:cNvPr>
          <p:cNvCxnSpPr>
            <a:cxnSpLocks/>
          </p:cNvCxnSpPr>
          <p:nvPr/>
        </p:nvCxnSpPr>
        <p:spPr>
          <a:xfrm>
            <a:off x="2119313" y="6654597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EFCCC8F-D90D-41A1-A8B1-35791AE2A98A}"/>
              </a:ext>
            </a:extLst>
          </p:cNvPr>
          <p:cNvCxnSpPr>
            <a:cxnSpLocks/>
          </p:cNvCxnSpPr>
          <p:nvPr/>
        </p:nvCxnSpPr>
        <p:spPr>
          <a:xfrm>
            <a:off x="2119310" y="7059420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08192D3-5812-4B28-A21F-9029FA287C0E}"/>
              </a:ext>
            </a:extLst>
          </p:cNvPr>
          <p:cNvCxnSpPr>
            <a:cxnSpLocks/>
          </p:cNvCxnSpPr>
          <p:nvPr/>
        </p:nvCxnSpPr>
        <p:spPr>
          <a:xfrm>
            <a:off x="4119583" y="6654589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0527410-7F6D-4B98-9A8E-5EBC378F0B5D}"/>
              </a:ext>
            </a:extLst>
          </p:cNvPr>
          <p:cNvCxnSpPr>
            <a:cxnSpLocks/>
          </p:cNvCxnSpPr>
          <p:nvPr/>
        </p:nvCxnSpPr>
        <p:spPr>
          <a:xfrm>
            <a:off x="4124344" y="7059414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E90783BF-00DD-4B60-A5EF-3907E7AADE17}"/>
              </a:ext>
            </a:extLst>
          </p:cNvPr>
          <p:cNvCxnSpPr>
            <a:cxnSpLocks/>
          </p:cNvCxnSpPr>
          <p:nvPr/>
        </p:nvCxnSpPr>
        <p:spPr>
          <a:xfrm flipV="1">
            <a:off x="4096771" y="6652312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3ECFFC3-0796-413E-8DCF-9184C4E7AC29}"/>
              </a:ext>
            </a:extLst>
          </p:cNvPr>
          <p:cNvCxnSpPr>
            <a:cxnSpLocks/>
          </p:cNvCxnSpPr>
          <p:nvPr/>
        </p:nvCxnSpPr>
        <p:spPr>
          <a:xfrm flipV="1">
            <a:off x="5535051" y="6657067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6A96ADC-1E03-4AB8-8341-13A9DC0D445F}"/>
              </a:ext>
            </a:extLst>
          </p:cNvPr>
          <p:cNvCxnSpPr>
            <a:cxnSpLocks/>
          </p:cNvCxnSpPr>
          <p:nvPr/>
        </p:nvCxnSpPr>
        <p:spPr>
          <a:xfrm>
            <a:off x="4657759" y="6654583"/>
            <a:ext cx="99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F0FDCA3-1D04-40FC-B86D-5B462D0857CE}"/>
              </a:ext>
            </a:extLst>
          </p:cNvPr>
          <p:cNvCxnSpPr>
            <a:cxnSpLocks/>
          </p:cNvCxnSpPr>
          <p:nvPr/>
        </p:nvCxnSpPr>
        <p:spPr>
          <a:xfrm>
            <a:off x="4657748" y="7059404"/>
            <a:ext cx="99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A32B08-9559-4D2B-A5BF-5B311A593DE1}"/>
              </a:ext>
            </a:extLst>
          </p:cNvPr>
          <p:cNvCxnSpPr>
            <a:cxnSpLocks/>
          </p:cNvCxnSpPr>
          <p:nvPr/>
        </p:nvCxnSpPr>
        <p:spPr>
          <a:xfrm flipV="1">
            <a:off x="4324873" y="7334926"/>
            <a:ext cx="268715" cy="16597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F0E70382-455F-4844-8A82-03E5DED1A766}"/>
              </a:ext>
            </a:extLst>
          </p:cNvPr>
          <p:cNvCxnSpPr>
            <a:cxnSpLocks/>
          </p:cNvCxnSpPr>
          <p:nvPr/>
        </p:nvCxnSpPr>
        <p:spPr>
          <a:xfrm rot="14220000" flipH="1">
            <a:off x="3721218" y="7579955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1CEC74B-203E-4C61-9495-DCFA6F2634D4}"/>
              </a:ext>
            </a:extLst>
          </p:cNvPr>
          <p:cNvCxnSpPr>
            <a:cxnSpLocks/>
          </p:cNvCxnSpPr>
          <p:nvPr/>
        </p:nvCxnSpPr>
        <p:spPr>
          <a:xfrm>
            <a:off x="4329636" y="6215062"/>
            <a:ext cx="263952" cy="16142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C5FE881-920A-4089-A74B-5776992BBD8F}"/>
              </a:ext>
            </a:extLst>
          </p:cNvPr>
          <p:cNvCxnSpPr>
            <a:cxnSpLocks/>
          </p:cNvCxnSpPr>
          <p:nvPr/>
        </p:nvCxnSpPr>
        <p:spPr>
          <a:xfrm rot="18180000">
            <a:off x="3724006" y="6140901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6F78C2FB-4474-4B4A-902E-4E9598659DED}"/>
              </a:ext>
            </a:extLst>
          </p:cNvPr>
          <p:cNvCxnSpPr>
            <a:cxnSpLocks/>
          </p:cNvCxnSpPr>
          <p:nvPr/>
        </p:nvCxnSpPr>
        <p:spPr>
          <a:xfrm>
            <a:off x="2337561" y="7374241"/>
            <a:ext cx="149227" cy="9750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1E92F743-F8E9-4765-A9A8-E66B29C10E2F}"/>
              </a:ext>
            </a:extLst>
          </p:cNvPr>
          <p:cNvCxnSpPr>
            <a:cxnSpLocks/>
          </p:cNvCxnSpPr>
          <p:nvPr/>
        </p:nvCxnSpPr>
        <p:spPr>
          <a:xfrm rot="18180000">
            <a:off x="1755566" y="7415880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2580346-D999-4500-ADF5-FABD558AF584}"/>
              </a:ext>
            </a:extLst>
          </p:cNvPr>
          <p:cNvCxnSpPr>
            <a:cxnSpLocks/>
          </p:cNvCxnSpPr>
          <p:nvPr/>
        </p:nvCxnSpPr>
        <p:spPr>
          <a:xfrm flipH="1">
            <a:off x="2350311" y="6233100"/>
            <a:ext cx="156812" cy="9676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B363CEF-FB2E-4225-A07E-D0C1712441EF}"/>
              </a:ext>
            </a:extLst>
          </p:cNvPr>
          <p:cNvCxnSpPr>
            <a:cxnSpLocks/>
          </p:cNvCxnSpPr>
          <p:nvPr/>
        </p:nvCxnSpPr>
        <p:spPr>
          <a:xfrm rot="14220000" flipH="1">
            <a:off x="1756751" y="6295201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E646BB1E-F5A3-4952-B8DD-AB07EA548A2D}"/>
              </a:ext>
            </a:extLst>
          </p:cNvPr>
          <p:cNvCxnSpPr>
            <a:cxnSpLocks/>
          </p:cNvCxnSpPr>
          <p:nvPr/>
        </p:nvCxnSpPr>
        <p:spPr>
          <a:xfrm flipV="1">
            <a:off x="1544076" y="6647542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09162C56-29CD-40CA-9C5E-5F98DE874BA4}"/>
              </a:ext>
            </a:extLst>
          </p:cNvPr>
          <p:cNvCxnSpPr>
            <a:cxnSpLocks/>
          </p:cNvCxnSpPr>
          <p:nvPr/>
        </p:nvCxnSpPr>
        <p:spPr>
          <a:xfrm flipV="1">
            <a:off x="1829826" y="6638017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FC670A1-ECD1-4923-8786-AD5EC439C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34926"/>
            <a:ext cx="1351518" cy="1802024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314E0864-D285-4CD8-861F-D4B0BC6AF9EA}"/>
              </a:ext>
            </a:extLst>
          </p:cNvPr>
          <p:cNvSpPr>
            <a:spLocks noChangeAspect="1"/>
          </p:cNvSpPr>
          <p:nvPr/>
        </p:nvSpPr>
        <p:spPr>
          <a:xfrm flipH="1">
            <a:off x="2088752" y="1612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8385DBC-D7FD-451D-80B1-4947CA52F260}"/>
              </a:ext>
            </a:extLst>
          </p:cNvPr>
          <p:cNvSpPr txBox="1"/>
          <p:nvPr/>
        </p:nvSpPr>
        <p:spPr>
          <a:xfrm>
            <a:off x="-9888" y="7465"/>
            <a:ext cx="3332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cut out and assemble this North Pole-</a:t>
            </a:r>
            <a:r>
              <a:rPr lang="en-US" dirty="0" err="1"/>
              <a:t>ar</a:t>
            </a:r>
            <a:r>
              <a:rPr lang="en-US" dirty="0"/>
              <a:t> molecular model</a:t>
            </a:r>
          </a:p>
          <a:p>
            <a:r>
              <a:rPr lang="en-US" sz="800" dirty="0"/>
              <a:t>By Dean Campbell, Bradley University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00B983B-7308-4980-9982-01F51E2DA9DA}"/>
              </a:ext>
            </a:extLst>
          </p:cNvPr>
          <p:cNvSpPr>
            <a:spLocks noChangeAspect="1"/>
          </p:cNvSpPr>
          <p:nvPr/>
        </p:nvSpPr>
        <p:spPr>
          <a:xfrm flipH="1">
            <a:off x="4037115" y="2711453"/>
            <a:ext cx="1725382" cy="1725383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F91B61B-0178-47F3-8BEE-A9453B19133D}"/>
              </a:ext>
            </a:extLst>
          </p:cNvPr>
          <p:cNvSpPr>
            <a:spLocks noChangeAspect="1"/>
          </p:cNvSpPr>
          <p:nvPr/>
        </p:nvSpPr>
        <p:spPr>
          <a:xfrm>
            <a:off x="1928535" y="1120323"/>
            <a:ext cx="644840" cy="6448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DE6E580-23AD-4D94-9CBC-09753F7E51D0}"/>
              </a:ext>
            </a:extLst>
          </p:cNvPr>
          <p:cNvSpPr>
            <a:spLocks noChangeAspect="1"/>
          </p:cNvSpPr>
          <p:nvPr/>
        </p:nvSpPr>
        <p:spPr>
          <a:xfrm flipH="1">
            <a:off x="1936381" y="2805313"/>
            <a:ext cx="644840" cy="6448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A5A536A-2745-4355-B7FA-A3C39BC4213E}"/>
              </a:ext>
            </a:extLst>
          </p:cNvPr>
          <p:cNvSpPr>
            <a:spLocks noChangeAspect="1"/>
          </p:cNvSpPr>
          <p:nvPr/>
        </p:nvSpPr>
        <p:spPr>
          <a:xfrm>
            <a:off x="3443388" y="1612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F58C897-8349-4FF5-AACE-F3BDA80E25D4}"/>
              </a:ext>
            </a:extLst>
          </p:cNvPr>
          <p:cNvSpPr>
            <a:spLocks noChangeAspect="1"/>
          </p:cNvSpPr>
          <p:nvPr/>
        </p:nvSpPr>
        <p:spPr>
          <a:xfrm>
            <a:off x="4051960" y="127667"/>
            <a:ext cx="1725382" cy="1725383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A379F6F-7959-4996-ACB4-3BB577A0040E}"/>
              </a:ext>
            </a:extLst>
          </p:cNvPr>
          <p:cNvSpPr txBox="1"/>
          <p:nvPr/>
        </p:nvSpPr>
        <p:spPr>
          <a:xfrm>
            <a:off x="3947118" y="1603912"/>
            <a:ext cx="418704" cy="37772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1F69DD-A049-42C3-92E1-96289AE9259A}"/>
              </a:ext>
            </a:extLst>
          </p:cNvPr>
          <p:cNvSpPr txBox="1"/>
          <p:nvPr/>
        </p:nvSpPr>
        <p:spPr>
          <a:xfrm>
            <a:off x="4211428" y="1171322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440798A-894F-4DE8-96A8-AADF2FD37E57}"/>
              </a:ext>
            </a:extLst>
          </p:cNvPr>
          <p:cNvCxnSpPr/>
          <p:nvPr/>
        </p:nvCxnSpPr>
        <p:spPr>
          <a:xfrm>
            <a:off x="5245790" y="2283707"/>
            <a:ext cx="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EBF9850-1D57-43DD-8FB9-6AB97ACDB354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3443388" y="2283707"/>
            <a:ext cx="66354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B554CFC0-C8B8-4C6E-A707-E06FC5D95D06}"/>
              </a:ext>
            </a:extLst>
          </p:cNvPr>
          <p:cNvSpPr txBox="1"/>
          <p:nvPr/>
        </p:nvSpPr>
        <p:spPr>
          <a:xfrm flipH="1">
            <a:off x="2210141" y="2919372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A3C1254-0F6F-486C-B7CB-B94F531A3E02}"/>
              </a:ext>
            </a:extLst>
          </p:cNvPr>
          <p:cNvSpPr txBox="1"/>
          <p:nvPr/>
        </p:nvSpPr>
        <p:spPr>
          <a:xfrm flipH="1">
            <a:off x="2524166" y="1592069"/>
            <a:ext cx="418704" cy="37772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D6FF5C-52B3-4E74-85A1-20667B7001FD}"/>
              </a:ext>
            </a:extLst>
          </p:cNvPr>
          <p:cNvSpPr txBox="1"/>
          <p:nvPr/>
        </p:nvSpPr>
        <p:spPr>
          <a:xfrm flipH="1">
            <a:off x="4227890" y="2896624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C95D8EE-DFC5-4285-A367-B910AE4F76B4}"/>
              </a:ext>
            </a:extLst>
          </p:cNvPr>
          <p:cNvCxnSpPr/>
          <p:nvPr/>
        </p:nvCxnSpPr>
        <p:spPr>
          <a:xfrm flipH="1">
            <a:off x="1628314" y="2283707"/>
            <a:ext cx="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35A0BD3-1B28-45F6-9BD1-7A1939A41F68}"/>
              </a:ext>
            </a:extLst>
          </p:cNvPr>
          <p:cNvCxnSpPr>
            <a:cxnSpLocks/>
            <a:stCxn id="67" idx="2"/>
          </p:cNvCxnSpPr>
          <p:nvPr/>
        </p:nvCxnSpPr>
        <p:spPr>
          <a:xfrm flipH="1">
            <a:off x="2767168" y="2283707"/>
            <a:ext cx="66354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80CC5BF-1BE5-4E45-B017-56E37628866D}"/>
              </a:ext>
            </a:extLst>
          </p:cNvPr>
          <p:cNvSpPr txBox="1"/>
          <p:nvPr/>
        </p:nvSpPr>
        <p:spPr>
          <a:xfrm flipH="1">
            <a:off x="2201367" y="1122312"/>
            <a:ext cx="418704" cy="4154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19534D46-13AB-44BA-90F0-9542B9FB95FC}"/>
              </a:ext>
            </a:extLst>
          </p:cNvPr>
          <p:cNvSpPr/>
          <p:nvPr/>
        </p:nvSpPr>
        <p:spPr>
          <a:xfrm flipV="1">
            <a:off x="4096771" y="1882012"/>
            <a:ext cx="1838109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AA8EAEB9-9760-4E2B-8742-FC730A4C481C}"/>
              </a:ext>
            </a:extLst>
          </p:cNvPr>
          <p:cNvSpPr/>
          <p:nvPr/>
        </p:nvSpPr>
        <p:spPr>
          <a:xfrm flipV="1">
            <a:off x="1327367" y="1882011"/>
            <a:ext cx="1450261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D51FA876-F0E8-45B6-8D31-033F16F0C204}"/>
              </a:ext>
            </a:extLst>
          </p:cNvPr>
          <p:cNvSpPr/>
          <p:nvPr/>
        </p:nvSpPr>
        <p:spPr>
          <a:xfrm rot="5400000">
            <a:off x="5329428" y="2080352"/>
            <a:ext cx="818705" cy="411731"/>
          </a:xfrm>
          <a:prstGeom prst="triangle">
            <a:avLst/>
          </a:prstGeom>
          <a:solidFill>
            <a:srgbClr val="F4EF19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4F55693-97FA-4BEF-B1E4-B16DD3DA2C7B}"/>
              </a:ext>
            </a:extLst>
          </p:cNvPr>
          <p:cNvSpPr/>
          <p:nvPr/>
        </p:nvSpPr>
        <p:spPr>
          <a:xfrm>
            <a:off x="4376906" y="1871709"/>
            <a:ext cx="284102" cy="797434"/>
          </a:xfrm>
          <a:prstGeom prst="rect">
            <a:avLst/>
          </a:prstGeom>
          <a:solidFill>
            <a:srgbClr val="F4EF1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9C4A288F-7595-41EE-84FF-5B7C2A4AF6FC}"/>
              </a:ext>
            </a:extLst>
          </p:cNvPr>
          <p:cNvSpPr/>
          <p:nvPr/>
        </p:nvSpPr>
        <p:spPr>
          <a:xfrm rot="5400000">
            <a:off x="2172176" y="2080352"/>
            <a:ext cx="818705" cy="411731"/>
          </a:xfrm>
          <a:prstGeom prst="triangle">
            <a:avLst/>
          </a:prstGeom>
          <a:solidFill>
            <a:srgbClr val="F4EF1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C6D392A-4152-4901-B264-FCA748F1819C}"/>
              </a:ext>
            </a:extLst>
          </p:cNvPr>
          <p:cNvSpPr/>
          <p:nvPr/>
        </p:nvSpPr>
        <p:spPr>
          <a:xfrm>
            <a:off x="1544232" y="1879086"/>
            <a:ext cx="284102" cy="797434"/>
          </a:xfrm>
          <a:prstGeom prst="rect">
            <a:avLst/>
          </a:prstGeom>
          <a:solidFill>
            <a:srgbClr val="F4EF19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0F9DBBC-A66B-4B58-869E-152E9F2512F7}"/>
              </a:ext>
            </a:extLst>
          </p:cNvPr>
          <p:cNvCxnSpPr>
            <a:cxnSpLocks/>
          </p:cNvCxnSpPr>
          <p:nvPr/>
        </p:nvCxnSpPr>
        <p:spPr>
          <a:xfrm rot="17640000" flipH="1" flipV="1">
            <a:off x="2051758" y="1251638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DA4188-FDE9-489C-B8E0-0667B2C88BCD}"/>
              </a:ext>
            </a:extLst>
          </p:cNvPr>
          <p:cNvCxnSpPr>
            <a:cxnSpLocks/>
          </p:cNvCxnSpPr>
          <p:nvPr/>
        </p:nvCxnSpPr>
        <p:spPr>
          <a:xfrm rot="14760000" flipV="1">
            <a:off x="2050572" y="3144140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0DF44B8-67FF-454B-9665-09947ECB8454}"/>
              </a:ext>
            </a:extLst>
          </p:cNvPr>
          <p:cNvCxnSpPr>
            <a:cxnSpLocks/>
          </p:cNvCxnSpPr>
          <p:nvPr/>
        </p:nvCxnSpPr>
        <p:spPr>
          <a:xfrm flipH="1" flipV="1">
            <a:off x="4075236" y="2049034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61440E4-D3AF-46C0-A8BD-B1442C1D2FF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72449" y="2363895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97CBC912-658B-47DA-A677-C5F967BC254B}"/>
              </a:ext>
            </a:extLst>
          </p:cNvPr>
          <p:cNvSpPr/>
          <p:nvPr/>
        </p:nvSpPr>
        <p:spPr>
          <a:xfrm flipH="1" flipV="1">
            <a:off x="5842952" y="3725330"/>
            <a:ext cx="104775" cy="11429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DA494C1-B34B-4855-B6E9-02595DDDE1E0}"/>
              </a:ext>
            </a:extLst>
          </p:cNvPr>
          <p:cNvCxnSpPr/>
          <p:nvPr/>
        </p:nvCxnSpPr>
        <p:spPr>
          <a:xfrm flipH="1" flipV="1">
            <a:off x="5767537" y="3638919"/>
            <a:ext cx="75415" cy="103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BD09D0A-87A1-4790-96D6-A3BDB5EE904C}"/>
              </a:ext>
            </a:extLst>
          </p:cNvPr>
          <p:cNvCxnSpPr>
            <a:cxnSpLocks/>
          </p:cNvCxnSpPr>
          <p:nvPr/>
        </p:nvCxnSpPr>
        <p:spPr>
          <a:xfrm flipH="1">
            <a:off x="5767536" y="3398138"/>
            <a:ext cx="85724" cy="2407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A2D6E78-01D5-4426-916C-447E7315956E}"/>
              </a:ext>
            </a:extLst>
          </p:cNvPr>
          <p:cNvSpPr txBox="1"/>
          <p:nvPr/>
        </p:nvSpPr>
        <p:spPr>
          <a:xfrm rot="3691128">
            <a:off x="1863547" y="2192415"/>
            <a:ext cx="412292" cy="20005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dipole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A0FCD3E-B152-4B5D-AAD7-225C10376BCA}"/>
              </a:ext>
            </a:extLst>
          </p:cNvPr>
          <p:cNvSpPr txBox="1"/>
          <p:nvPr/>
        </p:nvSpPr>
        <p:spPr>
          <a:xfrm rot="3691128">
            <a:off x="4825822" y="2182890"/>
            <a:ext cx="412292" cy="20005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dipole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F5E58D5-4C3B-461A-AD89-92DBD5706E13}"/>
              </a:ext>
            </a:extLst>
          </p:cNvPr>
          <p:cNvSpPr txBox="1"/>
          <p:nvPr/>
        </p:nvSpPr>
        <p:spPr>
          <a:xfrm>
            <a:off x="1318899" y="3722305"/>
            <a:ext cx="1749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the notches of the halves together to model a tetrahedral molecule with electric dipole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C91764A-061A-4F99-A378-0A8307F990A0}"/>
              </a:ext>
            </a:extLst>
          </p:cNvPr>
          <p:cNvCxnSpPr>
            <a:cxnSpLocks/>
          </p:cNvCxnSpPr>
          <p:nvPr/>
        </p:nvCxnSpPr>
        <p:spPr>
          <a:xfrm>
            <a:off x="2119313" y="2082597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6C792DD-58A9-4521-AF14-1C1EFBB68EF2}"/>
              </a:ext>
            </a:extLst>
          </p:cNvPr>
          <p:cNvCxnSpPr>
            <a:cxnSpLocks/>
          </p:cNvCxnSpPr>
          <p:nvPr/>
        </p:nvCxnSpPr>
        <p:spPr>
          <a:xfrm>
            <a:off x="2119310" y="2487420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5E483C8-77B1-4AEE-A056-3301E267D7C1}"/>
              </a:ext>
            </a:extLst>
          </p:cNvPr>
          <p:cNvCxnSpPr>
            <a:cxnSpLocks/>
          </p:cNvCxnSpPr>
          <p:nvPr/>
        </p:nvCxnSpPr>
        <p:spPr>
          <a:xfrm>
            <a:off x="4119583" y="2082589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FF15408-3103-4728-836B-528161D0F660}"/>
              </a:ext>
            </a:extLst>
          </p:cNvPr>
          <p:cNvCxnSpPr>
            <a:cxnSpLocks/>
          </p:cNvCxnSpPr>
          <p:nvPr/>
        </p:nvCxnSpPr>
        <p:spPr>
          <a:xfrm>
            <a:off x="4124344" y="2487414"/>
            <a:ext cx="2515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A8F6B622-258C-44DF-998F-48E5069A52E2}"/>
              </a:ext>
            </a:extLst>
          </p:cNvPr>
          <p:cNvCxnSpPr>
            <a:cxnSpLocks/>
          </p:cNvCxnSpPr>
          <p:nvPr/>
        </p:nvCxnSpPr>
        <p:spPr>
          <a:xfrm flipV="1">
            <a:off x="4096771" y="2080312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94672AC-9FB7-4730-A6D6-51F60F2CB651}"/>
              </a:ext>
            </a:extLst>
          </p:cNvPr>
          <p:cNvCxnSpPr>
            <a:cxnSpLocks/>
          </p:cNvCxnSpPr>
          <p:nvPr/>
        </p:nvCxnSpPr>
        <p:spPr>
          <a:xfrm flipV="1">
            <a:off x="5535051" y="2085067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30896AF-F3DC-4CE7-AFF7-9478639FF77D}"/>
              </a:ext>
            </a:extLst>
          </p:cNvPr>
          <p:cNvCxnSpPr>
            <a:cxnSpLocks/>
          </p:cNvCxnSpPr>
          <p:nvPr/>
        </p:nvCxnSpPr>
        <p:spPr>
          <a:xfrm>
            <a:off x="4657759" y="2082583"/>
            <a:ext cx="99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0D04292-3E8B-447E-970D-F443AFF2818B}"/>
              </a:ext>
            </a:extLst>
          </p:cNvPr>
          <p:cNvCxnSpPr>
            <a:cxnSpLocks/>
          </p:cNvCxnSpPr>
          <p:nvPr/>
        </p:nvCxnSpPr>
        <p:spPr>
          <a:xfrm>
            <a:off x="4657748" y="2487404"/>
            <a:ext cx="991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B0747B6-5363-4A90-9C78-2E50963C4386}"/>
              </a:ext>
            </a:extLst>
          </p:cNvPr>
          <p:cNvCxnSpPr>
            <a:cxnSpLocks/>
          </p:cNvCxnSpPr>
          <p:nvPr/>
        </p:nvCxnSpPr>
        <p:spPr>
          <a:xfrm flipV="1">
            <a:off x="4324873" y="2762926"/>
            <a:ext cx="268715" cy="16597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5692FD0-D55A-4E40-B422-F1779ED8FFE3}"/>
              </a:ext>
            </a:extLst>
          </p:cNvPr>
          <p:cNvCxnSpPr>
            <a:cxnSpLocks/>
          </p:cNvCxnSpPr>
          <p:nvPr/>
        </p:nvCxnSpPr>
        <p:spPr>
          <a:xfrm rot="14220000" flipH="1">
            <a:off x="3721218" y="3007955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19A4280-CCC0-4C68-AE4D-AB6DA9DA608C}"/>
              </a:ext>
            </a:extLst>
          </p:cNvPr>
          <p:cNvCxnSpPr>
            <a:cxnSpLocks/>
          </p:cNvCxnSpPr>
          <p:nvPr/>
        </p:nvCxnSpPr>
        <p:spPr>
          <a:xfrm>
            <a:off x="4329636" y="1643062"/>
            <a:ext cx="263952" cy="16142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635E50E-9FC2-4EAB-BB10-77FBE625D101}"/>
              </a:ext>
            </a:extLst>
          </p:cNvPr>
          <p:cNvCxnSpPr>
            <a:cxnSpLocks/>
          </p:cNvCxnSpPr>
          <p:nvPr/>
        </p:nvCxnSpPr>
        <p:spPr>
          <a:xfrm rot="18180000">
            <a:off x="3724006" y="1568901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6444F3F-F303-4D69-89FD-F79B95B18816}"/>
              </a:ext>
            </a:extLst>
          </p:cNvPr>
          <p:cNvCxnSpPr>
            <a:cxnSpLocks/>
          </p:cNvCxnSpPr>
          <p:nvPr/>
        </p:nvCxnSpPr>
        <p:spPr>
          <a:xfrm>
            <a:off x="2337561" y="2802241"/>
            <a:ext cx="149227" cy="9750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56BDB0F-FC4E-47DC-8B2D-55A3E01BAFEE}"/>
              </a:ext>
            </a:extLst>
          </p:cNvPr>
          <p:cNvCxnSpPr>
            <a:cxnSpLocks/>
          </p:cNvCxnSpPr>
          <p:nvPr/>
        </p:nvCxnSpPr>
        <p:spPr>
          <a:xfrm rot="18180000">
            <a:off x="1755566" y="2843880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373D59D-9787-4408-A556-D171E1109F8B}"/>
              </a:ext>
            </a:extLst>
          </p:cNvPr>
          <p:cNvCxnSpPr>
            <a:cxnSpLocks/>
          </p:cNvCxnSpPr>
          <p:nvPr/>
        </p:nvCxnSpPr>
        <p:spPr>
          <a:xfrm flipH="1">
            <a:off x="2350311" y="1661100"/>
            <a:ext cx="156812" cy="9676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6DE6B80-3301-4162-839F-094A2BA82B01}"/>
              </a:ext>
            </a:extLst>
          </p:cNvPr>
          <p:cNvCxnSpPr>
            <a:cxnSpLocks/>
          </p:cNvCxnSpPr>
          <p:nvPr/>
        </p:nvCxnSpPr>
        <p:spPr>
          <a:xfrm rot="14220000" flipH="1">
            <a:off x="1756751" y="1723201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BF16B49-3B76-469D-B9FB-8BB3286600C7}"/>
              </a:ext>
            </a:extLst>
          </p:cNvPr>
          <p:cNvCxnSpPr>
            <a:cxnSpLocks/>
          </p:cNvCxnSpPr>
          <p:nvPr/>
        </p:nvCxnSpPr>
        <p:spPr>
          <a:xfrm flipV="1">
            <a:off x="1544076" y="2075542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FCF7641-A523-4E93-90D1-5CAEFB79545A}"/>
              </a:ext>
            </a:extLst>
          </p:cNvPr>
          <p:cNvCxnSpPr>
            <a:cxnSpLocks/>
          </p:cNvCxnSpPr>
          <p:nvPr/>
        </p:nvCxnSpPr>
        <p:spPr>
          <a:xfrm flipV="1">
            <a:off x="1829826" y="2066017"/>
            <a:ext cx="0" cy="4071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>
            <a:extLst>
              <a:ext uri="{FF2B5EF4-FFF2-40B4-BE49-F238E27FC236}">
                <a16:creationId xmlns:a16="http://schemas.microsoft.com/office/drawing/2014/main" id="{7D776815-50F2-44A7-8204-F1C7410AD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62926"/>
            <a:ext cx="1351518" cy="1802024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433350DC-FA25-405C-AB09-BA1DFC396D8B}"/>
              </a:ext>
            </a:extLst>
          </p:cNvPr>
          <p:cNvSpPr txBox="1"/>
          <p:nvPr/>
        </p:nvSpPr>
        <p:spPr>
          <a:xfrm>
            <a:off x="5957069" y="3298066"/>
            <a:ext cx="103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Print double sided and cut along dashed lines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173D3B8-533C-4828-9397-D3A0037A695F}"/>
              </a:ext>
            </a:extLst>
          </p:cNvPr>
          <p:cNvSpPr txBox="1"/>
          <p:nvPr/>
        </p:nvSpPr>
        <p:spPr>
          <a:xfrm>
            <a:off x="5957069" y="7851016"/>
            <a:ext cx="1037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Print double sided and cut along dashed lines</a:t>
            </a:r>
          </a:p>
        </p:txBody>
      </p:sp>
    </p:spTree>
    <p:extLst>
      <p:ext uri="{BB962C8B-B14F-4D97-AF65-F5344CB8AC3E}">
        <p14:creationId xmlns:p14="http://schemas.microsoft.com/office/powerpoint/2010/main" val="324827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54BBF5-8033-4E69-8A6D-C4485CB0DEDF}"/>
              </a:ext>
            </a:extLst>
          </p:cNvPr>
          <p:cNvCxnSpPr/>
          <p:nvPr/>
        </p:nvCxnSpPr>
        <p:spPr>
          <a:xfrm flipH="1">
            <a:off x="3422449" y="-33484"/>
            <a:ext cx="16363" cy="927735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36DFCB4-1455-411C-BF42-D06A9A8E18F7}"/>
              </a:ext>
            </a:extLst>
          </p:cNvPr>
          <p:cNvSpPr/>
          <p:nvPr/>
        </p:nvSpPr>
        <p:spPr>
          <a:xfrm rot="18912939">
            <a:off x="1084091" y="852018"/>
            <a:ext cx="2940458" cy="2977568"/>
          </a:xfrm>
          <a:prstGeom prst="roundRect">
            <a:avLst>
              <a:gd name="adj" fmla="val 3465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04868E-51DF-4AE5-87F3-F58935991A4E}"/>
              </a:ext>
            </a:extLst>
          </p:cNvPr>
          <p:cNvSpPr/>
          <p:nvPr/>
        </p:nvSpPr>
        <p:spPr>
          <a:xfrm>
            <a:off x="3727357" y="-12965"/>
            <a:ext cx="2420930" cy="4577497"/>
          </a:xfrm>
          <a:prstGeom prst="roundRect">
            <a:avLst>
              <a:gd name="adj" fmla="val 346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2443BF-69EE-4ABA-B04C-C3116DC078A1}"/>
              </a:ext>
            </a:extLst>
          </p:cNvPr>
          <p:cNvSpPr>
            <a:spLocks noChangeAspect="1"/>
          </p:cNvSpPr>
          <p:nvPr/>
        </p:nvSpPr>
        <p:spPr>
          <a:xfrm flipH="1">
            <a:off x="4056165" y="2730503"/>
            <a:ext cx="1725382" cy="17253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0B30055-24ED-4511-84E9-F02771AC6EA4}"/>
              </a:ext>
            </a:extLst>
          </p:cNvPr>
          <p:cNvSpPr>
            <a:spLocks noChangeAspect="1"/>
          </p:cNvSpPr>
          <p:nvPr/>
        </p:nvSpPr>
        <p:spPr>
          <a:xfrm>
            <a:off x="1919011" y="1110799"/>
            <a:ext cx="644840" cy="644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FBD4777-3D38-400B-8F49-E4470957AC56}"/>
              </a:ext>
            </a:extLst>
          </p:cNvPr>
          <p:cNvSpPr>
            <a:spLocks noChangeAspect="1"/>
          </p:cNvSpPr>
          <p:nvPr/>
        </p:nvSpPr>
        <p:spPr>
          <a:xfrm flipH="1">
            <a:off x="1926857" y="2814837"/>
            <a:ext cx="644840" cy="644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320E223-8B2D-48FB-9E88-ABE966EFE207}"/>
              </a:ext>
            </a:extLst>
          </p:cNvPr>
          <p:cNvSpPr>
            <a:spLocks noChangeAspect="1"/>
          </p:cNvSpPr>
          <p:nvPr/>
        </p:nvSpPr>
        <p:spPr>
          <a:xfrm>
            <a:off x="3443388" y="1612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B261CB-B46F-4092-A8B6-F0BE4B4EE449}"/>
              </a:ext>
            </a:extLst>
          </p:cNvPr>
          <p:cNvSpPr>
            <a:spLocks noChangeAspect="1"/>
          </p:cNvSpPr>
          <p:nvPr/>
        </p:nvSpPr>
        <p:spPr>
          <a:xfrm>
            <a:off x="4061485" y="118142"/>
            <a:ext cx="1725382" cy="17253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CE421-6AD6-4714-BA38-DBA73B2C3E9C}"/>
              </a:ext>
            </a:extLst>
          </p:cNvPr>
          <p:cNvSpPr txBox="1"/>
          <p:nvPr/>
        </p:nvSpPr>
        <p:spPr>
          <a:xfrm>
            <a:off x="3966170" y="1575499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5ADFE-3E57-480C-87F0-1F56F18A646C}"/>
              </a:ext>
            </a:extLst>
          </p:cNvPr>
          <p:cNvSpPr txBox="1"/>
          <p:nvPr/>
        </p:nvSpPr>
        <p:spPr>
          <a:xfrm>
            <a:off x="4211428" y="1171322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EC1B42A-D6C4-41B9-A1A1-648B1AE6542E}"/>
              </a:ext>
            </a:extLst>
          </p:cNvPr>
          <p:cNvCxnSpPr/>
          <p:nvPr/>
        </p:nvCxnSpPr>
        <p:spPr>
          <a:xfrm>
            <a:off x="5245790" y="22837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21D7AF00-F814-4DDD-B72A-845FF7BB9EAE}"/>
              </a:ext>
            </a:extLst>
          </p:cNvPr>
          <p:cNvSpPr>
            <a:spLocks noChangeAspect="1"/>
          </p:cNvSpPr>
          <p:nvPr/>
        </p:nvSpPr>
        <p:spPr>
          <a:xfrm flipH="1">
            <a:off x="2088752" y="1612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4804D0-52BD-4FDA-A77C-8521163FF953}"/>
              </a:ext>
            </a:extLst>
          </p:cNvPr>
          <p:cNvSpPr txBox="1"/>
          <p:nvPr/>
        </p:nvSpPr>
        <p:spPr>
          <a:xfrm flipH="1">
            <a:off x="2219665" y="2928898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B38C05-0BB7-4914-A537-47F0D5A2F13E}"/>
              </a:ext>
            </a:extLst>
          </p:cNvPr>
          <p:cNvSpPr txBox="1"/>
          <p:nvPr/>
        </p:nvSpPr>
        <p:spPr>
          <a:xfrm flipH="1">
            <a:off x="2505114" y="1573182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5CCA10-C7D1-4B42-9652-AC1EB5037405}"/>
              </a:ext>
            </a:extLst>
          </p:cNvPr>
          <p:cNvSpPr txBox="1"/>
          <p:nvPr/>
        </p:nvSpPr>
        <p:spPr>
          <a:xfrm flipH="1">
            <a:off x="4227890" y="2896624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53402D0-3ABA-492C-A70E-8828F739C385}"/>
              </a:ext>
            </a:extLst>
          </p:cNvPr>
          <p:cNvCxnSpPr/>
          <p:nvPr/>
        </p:nvCxnSpPr>
        <p:spPr>
          <a:xfrm flipH="1">
            <a:off x="1628314" y="22837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F9718E37-0100-4F1A-A2E6-577ABACEC3CE}"/>
              </a:ext>
            </a:extLst>
          </p:cNvPr>
          <p:cNvSpPr txBox="1"/>
          <p:nvPr/>
        </p:nvSpPr>
        <p:spPr>
          <a:xfrm flipH="1">
            <a:off x="2206128" y="1122312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54067C5-F719-448E-AD5B-65BFFC5754DE}"/>
              </a:ext>
            </a:extLst>
          </p:cNvPr>
          <p:cNvSpPr/>
          <p:nvPr/>
        </p:nvSpPr>
        <p:spPr>
          <a:xfrm flipV="1">
            <a:off x="4096771" y="1882012"/>
            <a:ext cx="1838109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4B641743-C774-4EFD-B4FA-5C0F5BA91281}"/>
              </a:ext>
            </a:extLst>
          </p:cNvPr>
          <p:cNvSpPr/>
          <p:nvPr/>
        </p:nvSpPr>
        <p:spPr>
          <a:xfrm flipV="1">
            <a:off x="1327367" y="1882011"/>
            <a:ext cx="1450261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A3A932B-DF58-4F92-921E-E36839EFE4D4}"/>
              </a:ext>
            </a:extLst>
          </p:cNvPr>
          <p:cNvSpPr/>
          <p:nvPr/>
        </p:nvSpPr>
        <p:spPr>
          <a:xfrm rot="5400000">
            <a:off x="5329428" y="2080352"/>
            <a:ext cx="818705" cy="411731"/>
          </a:xfrm>
          <a:prstGeom prst="triangle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C46ED9-81EA-4423-865A-83895A23DB15}"/>
              </a:ext>
            </a:extLst>
          </p:cNvPr>
          <p:cNvSpPr/>
          <p:nvPr/>
        </p:nvSpPr>
        <p:spPr>
          <a:xfrm>
            <a:off x="4376906" y="1890759"/>
            <a:ext cx="284102" cy="797434"/>
          </a:xfrm>
          <a:prstGeom prst="rect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1F84DFE5-179A-4182-AF72-1A8D0C85769C}"/>
              </a:ext>
            </a:extLst>
          </p:cNvPr>
          <p:cNvSpPr/>
          <p:nvPr/>
        </p:nvSpPr>
        <p:spPr>
          <a:xfrm rot="5400000">
            <a:off x="2172176" y="2080352"/>
            <a:ext cx="818705" cy="411731"/>
          </a:xfrm>
          <a:prstGeom prst="triangle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A432EBA-52F8-49C8-B2DB-3935BA7888E8}"/>
              </a:ext>
            </a:extLst>
          </p:cNvPr>
          <p:cNvSpPr/>
          <p:nvPr/>
        </p:nvSpPr>
        <p:spPr>
          <a:xfrm>
            <a:off x="1544232" y="1898136"/>
            <a:ext cx="284102" cy="797434"/>
          </a:xfrm>
          <a:prstGeom prst="rect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5C2F65-25B0-4276-9701-E7DB64A8032D}"/>
              </a:ext>
            </a:extLst>
          </p:cNvPr>
          <p:cNvCxnSpPr>
            <a:cxnSpLocks/>
          </p:cNvCxnSpPr>
          <p:nvPr/>
        </p:nvCxnSpPr>
        <p:spPr>
          <a:xfrm rot="17640000" flipH="1" flipV="1">
            <a:off x="2051758" y="1251638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56D8E3-D5BD-44F1-B053-A4F854CD900C}"/>
              </a:ext>
            </a:extLst>
          </p:cNvPr>
          <p:cNvCxnSpPr>
            <a:cxnSpLocks/>
          </p:cNvCxnSpPr>
          <p:nvPr/>
        </p:nvCxnSpPr>
        <p:spPr>
          <a:xfrm rot="14220000" flipH="1">
            <a:off x="1756751" y="1723201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558BBD-5F40-4DA3-AAB9-2982AA44CC62}"/>
              </a:ext>
            </a:extLst>
          </p:cNvPr>
          <p:cNvCxnSpPr>
            <a:cxnSpLocks/>
          </p:cNvCxnSpPr>
          <p:nvPr/>
        </p:nvCxnSpPr>
        <p:spPr>
          <a:xfrm rot="14760000" flipV="1">
            <a:off x="2050572" y="3144140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44AA1D0-42AE-405D-A413-AD697AE7060D}"/>
              </a:ext>
            </a:extLst>
          </p:cNvPr>
          <p:cNvCxnSpPr>
            <a:cxnSpLocks/>
          </p:cNvCxnSpPr>
          <p:nvPr/>
        </p:nvCxnSpPr>
        <p:spPr>
          <a:xfrm rot="18180000">
            <a:off x="1755566" y="2843880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423CE2-843F-46CA-86CE-B12B07419847}"/>
              </a:ext>
            </a:extLst>
          </p:cNvPr>
          <p:cNvCxnSpPr>
            <a:cxnSpLocks/>
          </p:cNvCxnSpPr>
          <p:nvPr/>
        </p:nvCxnSpPr>
        <p:spPr>
          <a:xfrm rot="18180000">
            <a:off x="3724006" y="1568901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1EE835-F7B5-4D0B-9897-841A888685FB}"/>
              </a:ext>
            </a:extLst>
          </p:cNvPr>
          <p:cNvCxnSpPr>
            <a:cxnSpLocks/>
          </p:cNvCxnSpPr>
          <p:nvPr/>
        </p:nvCxnSpPr>
        <p:spPr>
          <a:xfrm flipH="1" flipV="1">
            <a:off x="4075236" y="2049034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E87F911-E2BD-4EDD-BCAD-B93790238024}"/>
              </a:ext>
            </a:extLst>
          </p:cNvPr>
          <p:cNvCxnSpPr>
            <a:cxnSpLocks/>
          </p:cNvCxnSpPr>
          <p:nvPr/>
        </p:nvCxnSpPr>
        <p:spPr>
          <a:xfrm rot="14220000" flipH="1">
            <a:off x="3721218" y="3007955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0F8867D-881E-4671-A28B-152B6A2761E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72449" y="2363895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8AB89CB-542F-4395-868D-2167EF0187BE}"/>
              </a:ext>
            </a:extLst>
          </p:cNvPr>
          <p:cNvSpPr/>
          <p:nvPr/>
        </p:nvSpPr>
        <p:spPr>
          <a:xfrm rot="18912939">
            <a:off x="1103141" y="5424018"/>
            <a:ext cx="2940458" cy="2977568"/>
          </a:xfrm>
          <a:prstGeom prst="roundRect">
            <a:avLst>
              <a:gd name="adj" fmla="val 3465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A983937-AE81-4B48-8A3E-096EB197CB75}"/>
              </a:ext>
            </a:extLst>
          </p:cNvPr>
          <p:cNvSpPr/>
          <p:nvPr/>
        </p:nvSpPr>
        <p:spPr>
          <a:xfrm>
            <a:off x="3746407" y="4559035"/>
            <a:ext cx="2420930" cy="4577497"/>
          </a:xfrm>
          <a:prstGeom prst="roundRect">
            <a:avLst>
              <a:gd name="adj" fmla="val 3465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85F931C-716D-43EB-ACAA-1B8DD5F9C01F}"/>
              </a:ext>
            </a:extLst>
          </p:cNvPr>
          <p:cNvSpPr>
            <a:spLocks noChangeAspect="1"/>
          </p:cNvSpPr>
          <p:nvPr/>
        </p:nvSpPr>
        <p:spPr>
          <a:xfrm flipH="1">
            <a:off x="4075215" y="7302503"/>
            <a:ext cx="1725382" cy="17253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AA6B8D8-A549-4934-922F-489BE091E003}"/>
              </a:ext>
            </a:extLst>
          </p:cNvPr>
          <p:cNvSpPr>
            <a:spLocks noChangeAspect="1"/>
          </p:cNvSpPr>
          <p:nvPr/>
        </p:nvSpPr>
        <p:spPr>
          <a:xfrm>
            <a:off x="1938061" y="5682799"/>
            <a:ext cx="644840" cy="644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A370B6F-B9D2-4F3D-A367-DB6EF3C35607}"/>
              </a:ext>
            </a:extLst>
          </p:cNvPr>
          <p:cNvSpPr>
            <a:spLocks noChangeAspect="1"/>
          </p:cNvSpPr>
          <p:nvPr/>
        </p:nvSpPr>
        <p:spPr>
          <a:xfrm flipH="1">
            <a:off x="1945907" y="7386837"/>
            <a:ext cx="644840" cy="6448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5C586F6-6F9D-4BFE-8001-EAD2495A5AD0}"/>
              </a:ext>
            </a:extLst>
          </p:cNvPr>
          <p:cNvSpPr>
            <a:spLocks noChangeAspect="1"/>
          </p:cNvSpPr>
          <p:nvPr/>
        </p:nvSpPr>
        <p:spPr>
          <a:xfrm>
            <a:off x="3462438" y="6184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E90762-7A0F-4A89-9F3F-408FCFCF43D4}"/>
              </a:ext>
            </a:extLst>
          </p:cNvPr>
          <p:cNvSpPr>
            <a:spLocks noChangeAspect="1"/>
          </p:cNvSpPr>
          <p:nvPr/>
        </p:nvSpPr>
        <p:spPr>
          <a:xfrm>
            <a:off x="4080535" y="4690142"/>
            <a:ext cx="1725382" cy="172538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114FC0-CF9F-48EF-A9ED-E667ACF61AD8}"/>
              </a:ext>
            </a:extLst>
          </p:cNvPr>
          <p:cNvSpPr txBox="1"/>
          <p:nvPr/>
        </p:nvSpPr>
        <p:spPr>
          <a:xfrm>
            <a:off x="3985220" y="6147499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D4FCD6-0794-44D2-89AB-A750D7101E29}"/>
              </a:ext>
            </a:extLst>
          </p:cNvPr>
          <p:cNvSpPr txBox="1"/>
          <p:nvPr/>
        </p:nvSpPr>
        <p:spPr>
          <a:xfrm>
            <a:off x="4230478" y="5743322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710F48-9CBB-4EFE-B14C-3C46F8CE5497}"/>
              </a:ext>
            </a:extLst>
          </p:cNvPr>
          <p:cNvCxnSpPr/>
          <p:nvPr/>
        </p:nvCxnSpPr>
        <p:spPr>
          <a:xfrm>
            <a:off x="5264840" y="68557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AC367572-4393-4AFA-9075-51A89133F5E4}"/>
              </a:ext>
            </a:extLst>
          </p:cNvPr>
          <p:cNvSpPr>
            <a:spLocks noChangeAspect="1"/>
          </p:cNvSpPr>
          <p:nvPr/>
        </p:nvSpPr>
        <p:spPr>
          <a:xfrm flipH="1">
            <a:off x="2107802" y="6184725"/>
            <a:ext cx="1341963" cy="13419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C20218-0A9A-4D7D-865A-1D6DE6442998}"/>
              </a:ext>
            </a:extLst>
          </p:cNvPr>
          <p:cNvSpPr txBox="1"/>
          <p:nvPr/>
        </p:nvSpPr>
        <p:spPr>
          <a:xfrm flipH="1">
            <a:off x="2238715" y="7500898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448B17C-3502-4143-99D0-96C23E39A0DD}"/>
              </a:ext>
            </a:extLst>
          </p:cNvPr>
          <p:cNvSpPr txBox="1"/>
          <p:nvPr/>
        </p:nvSpPr>
        <p:spPr>
          <a:xfrm flipH="1">
            <a:off x="2524164" y="6145182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 </a:t>
            </a:r>
          </a:p>
          <a:p>
            <a:pPr algn="ctr"/>
            <a:r>
              <a:rPr lang="en-US" sz="700" dirty="0"/>
              <a:t>EN 2.5</a:t>
            </a:r>
          </a:p>
          <a:p>
            <a:pPr algn="ctr"/>
            <a:r>
              <a:rPr lang="en-US" sz="700" dirty="0"/>
              <a:t>77 pm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EE4A43-D314-4D40-B864-6BF89241E6EE}"/>
              </a:ext>
            </a:extLst>
          </p:cNvPr>
          <p:cNvSpPr txBox="1"/>
          <p:nvPr/>
        </p:nvSpPr>
        <p:spPr>
          <a:xfrm flipH="1">
            <a:off x="4246940" y="7468624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Cl </a:t>
            </a:r>
          </a:p>
          <a:p>
            <a:pPr algn="ctr"/>
            <a:r>
              <a:rPr lang="en-US" sz="700" dirty="0"/>
              <a:t>EN 3.0</a:t>
            </a:r>
          </a:p>
          <a:p>
            <a:pPr algn="ctr"/>
            <a:r>
              <a:rPr lang="en-US" sz="700" dirty="0"/>
              <a:t>99 pm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8B829B-B335-4622-9CDA-F9888EF179CB}"/>
              </a:ext>
            </a:extLst>
          </p:cNvPr>
          <p:cNvCxnSpPr/>
          <p:nvPr/>
        </p:nvCxnSpPr>
        <p:spPr>
          <a:xfrm flipH="1">
            <a:off x="1647364" y="68557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E7E08CE-8EA9-417E-9B0C-98AC7F689FA7}"/>
              </a:ext>
            </a:extLst>
          </p:cNvPr>
          <p:cNvSpPr txBox="1"/>
          <p:nvPr/>
        </p:nvSpPr>
        <p:spPr>
          <a:xfrm flipH="1">
            <a:off x="2225178" y="5694312"/>
            <a:ext cx="418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/>
              <a:t>H </a:t>
            </a:r>
          </a:p>
          <a:p>
            <a:pPr algn="ctr"/>
            <a:r>
              <a:rPr lang="en-US" sz="700" dirty="0"/>
              <a:t>EN 2.1</a:t>
            </a:r>
          </a:p>
          <a:p>
            <a:pPr algn="ctr"/>
            <a:r>
              <a:rPr lang="en-US" sz="700" dirty="0"/>
              <a:t>37 pm</a:t>
            </a: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CEEE700A-4961-4C72-A02D-42C78F4E8CAF}"/>
              </a:ext>
            </a:extLst>
          </p:cNvPr>
          <p:cNvSpPr/>
          <p:nvPr/>
        </p:nvSpPr>
        <p:spPr>
          <a:xfrm flipV="1">
            <a:off x="4115821" y="6454012"/>
            <a:ext cx="1838109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3E4F979B-36AB-4C13-8044-DC871F88AD0C}"/>
              </a:ext>
            </a:extLst>
          </p:cNvPr>
          <p:cNvSpPr/>
          <p:nvPr/>
        </p:nvSpPr>
        <p:spPr>
          <a:xfrm flipV="1">
            <a:off x="1346417" y="6454011"/>
            <a:ext cx="1450261" cy="806182"/>
          </a:xfrm>
          <a:prstGeom prst="rightArrow">
            <a:avLst>
              <a:gd name="adj1" fmla="val 50000"/>
              <a:gd name="adj2" fmla="val 4941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4BBC32FC-41FD-47C1-8F04-E9251171D499}"/>
              </a:ext>
            </a:extLst>
          </p:cNvPr>
          <p:cNvSpPr/>
          <p:nvPr/>
        </p:nvSpPr>
        <p:spPr>
          <a:xfrm rot="5400000">
            <a:off x="5348478" y="6652352"/>
            <a:ext cx="818705" cy="411731"/>
          </a:xfrm>
          <a:prstGeom prst="triangle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7BBC4DA-C3E9-42AA-8860-B6B810F98E54}"/>
              </a:ext>
            </a:extLst>
          </p:cNvPr>
          <p:cNvSpPr/>
          <p:nvPr/>
        </p:nvSpPr>
        <p:spPr>
          <a:xfrm>
            <a:off x="4395956" y="6462759"/>
            <a:ext cx="284102" cy="797434"/>
          </a:xfrm>
          <a:prstGeom prst="rect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23DCB9C7-74F0-4AA9-A89E-330F04ECCA6E}"/>
              </a:ext>
            </a:extLst>
          </p:cNvPr>
          <p:cNvSpPr/>
          <p:nvPr/>
        </p:nvSpPr>
        <p:spPr>
          <a:xfrm rot="5400000">
            <a:off x="2191226" y="6652352"/>
            <a:ext cx="818705" cy="411731"/>
          </a:xfrm>
          <a:prstGeom prst="triangle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347FB5C-3C92-49C3-A0B7-E9455375D2CA}"/>
              </a:ext>
            </a:extLst>
          </p:cNvPr>
          <p:cNvSpPr/>
          <p:nvPr/>
        </p:nvSpPr>
        <p:spPr>
          <a:xfrm>
            <a:off x="1563282" y="6470136"/>
            <a:ext cx="284102" cy="797434"/>
          </a:xfrm>
          <a:prstGeom prst="rect">
            <a:avLst/>
          </a:prstGeom>
          <a:solidFill>
            <a:srgbClr val="F4EF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8EEF30C-9C3F-44BB-BB07-0A18BC56F868}"/>
              </a:ext>
            </a:extLst>
          </p:cNvPr>
          <p:cNvCxnSpPr>
            <a:cxnSpLocks/>
          </p:cNvCxnSpPr>
          <p:nvPr/>
        </p:nvCxnSpPr>
        <p:spPr>
          <a:xfrm rot="17640000" flipH="1" flipV="1">
            <a:off x="2070808" y="5823638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D188AE0-7A80-42D7-9F5A-64C365D0469C}"/>
              </a:ext>
            </a:extLst>
          </p:cNvPr>
          <p:cNvCxnSpPr>
            <a:cxnSpLocks/>
          </p:cNvCxnSpPr>
          <p:nvPr/>
        </p:nvCxnSpPr>
        <p:spPr>
          <a:xfrm rot="14220000" flipH="1">
            <a:off x="1775801" y="6295201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529C37-06D2-49BA-866F-9FE95832DFF9}"/>
              </a:ext>
            </a:extLst>
          </p:cNvPr>
          <p:cNvCxnSpPr>
            <a:cxnSpLocks/>
          </p:cNvCxnSpPr>
          <p:nvPr/>
        </p:nvCxnSpPr>
        <p:spPr>
          <a:xfrm rot="14760000" flipV="1">
            <a:off x="2069622" y="7716140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445722F-59E9-48D4-9CB3-5B14842CE021}"/>
              </a:ext>
            </a:extLst>
          </p:cNvPr>
          <p:cNvCxnSpPr>
            <a:cxnSpLocks/>
          </p:cNvCxnSpPr>
          <p:nvPr/>
        </p:nvCxnSpPr>
        <p:spPr>
          <a:xfrm rot="18180000">
            <a:off x="1774616" y="7415880"/>
            <a:ext cx="1336561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AF7C8CF-AC81-4254-85AA-8207F3E39EEC}"/>
              </a:ext>
            </a:extLst>
          </p:cNvPr>
          <p:cNvCxnSpPr>
            <a:cxnSpLocks/>
          </p:cNvCxnSpPr>
          <p:nvPr/>
        </p:nvCxnSpPr>
        <p:spPr>
          <a:xfrm rot="18180000">
            <a:off x="3743056" y="6140901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3757FFF-6246-4A78-B23C-E83632DB9939}"/>
              </a:ext>
            </a:extLst>
          </p:cNvPr>
          <p:cNvCxnSpPr>
            <a:cxnSpLocks/>
          </p:cNvCxnSpPr>
          <p:nvPr/>
        </p:nvCxnSpPr>
        <p:spPr>
          <a:xfrm flipH="1" flipV="1">
            <a:off x="4094286" y="6621034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B32F95A-5560-4804-A8DB-6C35DC8AB9A5}"/>
              </a:ext>
            </a:extLst>
          </p:cNvPr>
          <p:cNvCxnSpPr>
            <a:cxnSpLocks/>
          </p:cNvCxnSpPr>
          <p:nvPr/>
        </p:nvCxnSpPr>
        <p:spPr>
          <a:xfrm rot="14220000" flipH="1">
            <a:off x="3740268" y="7579955"/>
            <a:ext cx="168187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DC20003-8188-4D90-9B20-908118E734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91499" y="6935895"/>
            <a:ext cx="252424" cy="163926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0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11705</TotalTime>
  <Words>204</Words>
  <Application>Microsoft Office PowerPoint</Application>
  <PresentationFormat>Letter Paper (8.5x11 in)</PresentationFormat>
  <Paragraphs>84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Dean</dc:creator>
  <cp:lastModifiedBy>Campbell, Dean</cp:lastModifiedBy>
  <cp:revision>52</cp:revision>
  <cp:lastPrinted>2024-11-25T19:26:40Z</cp:lastPrinted>
  <dcterms:created xsi:type="dcterms:W3CDTF">2024-11-13T01:35:54Z</dcterms:created>
  <dcterms:modified xsi:type="dcterms:W3CDTF">2024-12-12T02:57:55Z</dcterms:modified>
</cp:coreProperties>
</file>