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F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63" autoAdjust="0"/>
    <p:restoredTop sz="94660"/>
  </p:normalViewPr>
  <p:slideViewPr>
    <p:cSldViewPr snapToGrid="0">
      <p:cViewPr>
        <p:scale>
          <a:sx n="100" d="100"/>
          <a:sy n="100" d="100"/>
        </p:scale>
        <p:origin x="-876" y="-2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9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3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1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06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94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4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8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74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8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62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0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97CEB-93D4-4EFF-B214-864A4AD580DD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F3863-B455-4820-83FE-C57CA898F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1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DBDE4EC-9F92-4542-A6C6-7EA82DF5D1A3}"/>
              </a:ext>
            </a:extLst>
          </p:cNvPr>
          <p:cNvGrpSpPr/>
          <p:nvPr/>
        </p:nvGrpSpPr>
        <p:grpSpPr>
          <a:xfrm>
            <a:off x="426958" y="89566"/>
            <a:ext cx="6011098" cy="4401468"/>
            <a:chOff x="28404" y="32669"/>
            <a:chExt cx="6350587" cy="4650048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0B30055-24ED-4511-84E9-F02771AC6E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84165" y="3741532"/>
              <a:ext cx="879653" cy="87965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BFBD4777-3D38-400B-8F49-E4470957AC56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143577" y="3741532"/>
              <a:ext cx="879653" cy="87965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515C2F65-25B0-4276-9701-E7DB64A8032D}"/>
                </a:ext>
              </a:extLst>
            </p:cNvPr>
            <p:cNvCxnSpPr>
              <a:cxnSpLocks/>
            </p:cNvCxnSpPr>
            <p:nvPr/>
          </p:nvCxnSpPr>
          <p:spPr>
            <a:xfrm rot="6840000" flipH="1" flipV="1">
              <a:off x="4750711" y="4190748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5320E223-8B2D-48FB-9E88-ABE966EFE20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12341" y="2101681"/>
              <a:ext cx="1830629" cy="1830629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9B261CB-B46F-4092-A8B6-F0BE4B4EE44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25325" y="32669"/>
              <a:ext cx="2353666" cy="235366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F2CE421-6AD6-4714-BA38-DBA73B2C3E9C}"/>
                </a:ext>
              </a:extLst>
            </p:cNvPr>
            <p:cNvSpPr txBox="1"/>
            <p:nvPr/>
          </p:nvSpPr>
          <p:spPr>
            <a:xfrm>
              <a:off x="4415077" y="2587138"/>
              <a:ext cx="511786" cy="6828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 </a:t>
              </a:r>
            </a:p>
            <a:p>
              <a:pPr algn="ctr"/>
              <a:r>
                <a:rPr lang="en-US" sz="900" dirty="0"/>
                <a:t>EN 2.5</a:t>
              </a:r>
            </a:p>
            <a:p>
              <a:pPr algn="ctr"/>
              <a:endParaRPr lang="en-US" sz="900" dirty="0"/>
            </a:p>
            <a:p>
              <a:pPr algn="ctr"/>
              <a:r>
                <a:rPr lang="en-US" sz="900" dirty="0"/>
                <a:t>77 pm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635ADFE-3E57-480C-87F0-1F56F18A646C}"/>
                </a:ext>
              </a:extLst>
            </p:cNvPr>
            <p:cNvSpPr txBox="1"/>
            <p:nvPr/>
          </p:nvSpPr>
          <p:spPr>
            <a:xfrm>
              <a:off x="4550474" y="1109229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Cl </a:t>
              </a:r>
            </a:p>
            <a:p>
              <a:pPr algn="ctr"/>
              <a:r>
                <a:rPr lang="en-US" sz="900" dirty="0"/>
                <a:t>EN 3.0</a:t>
              </a:r>
            </a:p>
            <a:p>
              <a:pPr algn="ctr"/>
              <a:r>
                <a:rPr lang="en-US" sz="900" dirty="0"/>
                <a:t>99 pm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6423CE2-843F-46CA-86CE-B12B07419847}"/>
                </a:ext>
              </a:extLst>
            </p:cNvPr>
            <p:cNvCxnSpPr>
              <a:cxnSpLocks/>
            </p:cNvCxnSpPr>
            <p:nvPr/>
          </p:nvCxnSpPr>
          <p:spPr>
            <a:xfrm rot="18180000">
              <a:off x="3595144" y="2041898"/>
              <a:ext cx="2294313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356D8E3-D5BD-44F1-B053-A4F854CD900C}"/>
                </a:ext>
              </a:extLst>
            </p:cNvPr>
            <p:cNvCxnSpPr>
              <a:cxnSpLocks/>
            </p:cNvCxnSpPr>
            <p:nvPr/>
          </p:nvCxnSpPr>
          <p:spPr>
            <a:xfrm rot="3420000" flipH="1">
              <a:off x="3674225" y="3771088"/>
              <a:ext cx="1823258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DB1CA41-A9B2-468D-A3FD-3E46F2489D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650" y="1077265"/>
              <a:ext cx="253648" cy="3527756"/>
            </a:xfrm>
            <a:prstGeom prst="straightConnector1">
              <a:avLst/>
            </a:prstGeom>
            <a:ln w="1270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EC1B42A-D6C4-41B9-A1A1-648B1AE6542E}"/>
                </a:ext>
              </a:extLst>
            </p:cNvPr>
            <p:cNvCxnSpPr/>
            <p:nvPr/>
          </p:nvCxnSpPr>
          <p:spPr>
            <a:xfrm>
              <a:off x="5671073" y="3016995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E1C30EC-8A48-4DE8-914F-F9D420E9F1D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750072" y="4007357"/>
              <a:ext cx="832146" cy="60108"/>
            </a:xfrm>
            <a:prstGeom prst="line">
              <a:avLst/>
            </a:prstGeom>
            <a:ln w="127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91EE835-F7B5-4D0B-9897-841A888685F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74272" y="2696869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1B2CA79-FA78-4006-ACC6-50E86277704F}"/>
                </a:ext>
              </a:extLst>
            </p:cNvPr>
            <p:cNvCxnSpPr>
              <a:cxnSpLocks/>
              <a:stCxn id="22" idx="2"/>
            </p:cNvCxnSpPr>
            <p:nvPr/>
          </p:nvCxnSpPr>
          <p:spPr>
            <a:xfrm>
              <a:off x="3212341" y="3016996"/>
              <a:ext cx="90517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20558BBD-5F40-4DA3-AAB9-2982AA44CC62}"/>
                </a:ext>
              </a:extLst>
            </p:cNvPr>
            <p:cNvCxnSpPr>
              <a:cxnSpLocks/>
            </p:cNvCxnSpPr>
            <p:nvPr/>
          </p:nvCxnSpPr>
          <p:spPr>
            <a:xfrm rot="14760000" flipV="1">
              <a:off x="1312342" y="4190748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21D7AF00-F814-4DDD-B72A-845FF7BB9EAE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364425" y="2101681"/>
              <a:ext cx="1830629" cy="1830629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F2443BF-69EE-4ABA-B04C-C3116DC078A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8404" y="32669"/>
              <a:ext cx="2353666" cy="235366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94804D0-52BD-4FDA-A77C-8521163FF953}"/>
                </a:ext>
              </a:extLst>
            </p:cNvPr>
            <p:cNvSpPr txBox="1"/>
            <p:nvPr/>
          </p:nvSpPr>
          <p:spPr>
            <a:xfrm flipH="1">
              <a:off x="1564213" y="3896985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H </a:t>
              </a:r>
            </a:p>
            <a:p>
              <a:pPr algn="ctr"/>
              <a:r>
                <a:rPr lang="en-US" sz="900" dirty="0"/>
                <a:t>EN 2.1</a:t>
              </a:r>
            </a:p>
            <a:p>
              <a:pPr algn="ctr"/>
              <a:r>
                <a:rPr lang="en-US" sz="900" dirty="0"/>
                <a:t>37 pm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ACB38C05-0BB7-4914-A537-47F0D5A2F13E}"/>
                </a:ext>
              </a:extLst>
            </p:cNvPr>
            <p:cNvSpPr txBox="1"/>
            <p:nvPr/>
          </p:nvSpPr>
          <p:spPr>
            <a:xfrm flipH="1">
              <a:off x="1490597" y="2587138"/>
              <a:ext cx="511786" cy="6828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 </a:t>
              </a:r>
            </a:p>
            <a:p>
              <a:pPr algn="ctr"/>
              <a:r>
                <a:rPr lang="en-US" sz="900" dirty="0"/>
                <a:t>EN 2.5</a:t>
              </a:r>
            </a:p>
            <a:p>
              <a:pPr algn="ctr"/>
              <a:endParaRPr lang="en-US" sz="900" dirty="0"/>
            </a:p>
            <a:p>
              <a:pPr algn="ctr"/>
              <a:r>
                <a:rPr lang="en-US" sz="900" dirty="0"/>
                <a:t>77 pm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405CCA10-C7D1-4B42-9652-AC1EB5037405}"/>
                </a:ext>
              </a:extLst>
            </p:cNvPr>
            <p:cNvSpPr txBox="1"/>
            <p:nvPr/>
          </p:nvSpPr>
          <p:spPr>
            <a:xfrm flipH="1">
              <a:off x="1335073" y="1109229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Cl </a:t>
              </a:r>
            </a:p>
            <a:p>
              <a:pPr algn="ctr"/>
              <a:r>
                <a:rPr lang="en-US" sz="900" dirty="0"/>
                <a:t>EN 3.0</a:t>
              </a:r>
            </a:p>
            <a:p>
              <a:pPr algn="ctr"/>
              <a:r>
                <a:rPr lang="en-US" sz="900" dirty="0"/>
                <a:t>99 pm</a:t>
              </a: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EE87F911-E2BD-4EDD-BCAD-B93790238024}"/>
                </a:ext>
              </a:extLst>
            </p:cNvPr>
            <p:cNvCxnSpPr>
              <a:cxnSpLocks/>
            </p:cNvCxnSpPr>
            <p:nvPr/>
          </p:nvCxnSpPr>
          <p:spPr>
            <a:xfrm rot="3420000" flipH="1">
              <a:off x="517938" y="2041898"/>
              <a:ext cx="2294313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44AA1D0-42AE-405D-A413-AD697AE7060D}"/>
                </a:ext>
              </a:extLst>
            </p:cNvPr>
            <p:cNvCxnSpPr>
              <a:cxnSpLocks/>
            </p:cNvCxnSpPr>
            <p:nvPr/>
          </p:nvCxnSpPr>
          <p:spPr>
            <a:xfrm rot="18180000">
              <a:off x="909912" y="3771088"/>
              <a:ext cx="1823258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672ED626-AB05-4A03-B5D9-7667B2C73E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4097" y="1077265"/>
              <a:ext cx="253648" cy="3527756"/>
            </a:xfrm>
            <a:prstGeom prst="straightConnector1">
              <a:avLst/>
            </a:prstGeom>
            <a:ln w="1270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53402D0-3ABA-492C-A70E-8828F739C385}"/>
                </a:ext>
              </a:extLst>
            </p:cNvPr>
            <p:cNvCxnSpPr/>
            <p:nvPr/>
          </p:nvCxnSpPr>
          <p:spPr>
            <a:xfrm flipH="1">
              <a:off x="736322" y="3016995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B39C588-2175-404E-8BBB-9E5DA5E702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5177" y="4007357"/>
              <a:ext cx="832146" cy="60108"/>
            </a:xfrm>
            <a:prstGeom prst="line">
              <a:avLst/>
            </a:prstGeom>
            <a:ln w="127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A0F8867D-881E-4671-A28B-152B6A2761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8781" y="2696869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64CC0A0B-9048-4E2C-AE9C-652935FF88EF}"/>
                </a:ext>
              </a:extLst>
            </p:cNvPr>
            <p:cNvCxnSpPr>
              <a:cxnSpLocks/>
              <a:stCxn id="58" idx="2"/>
            </p:cNvCxnSpPr>
            <p:nvPr/>
          </p:nvCxnSpPr>
          <p:spPr>
            <a:xfrm flipH="1">
              <a:off x="2289881" y="3016996"/>
              <a:ext cx="90517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F9718E37-0100-4F1A-A2E6-577ABACEC3CE}"/>
                </a:ext>
              </a:extLst>
            </p:cNvPr>
            <p:cNvSpPr txBox="1"/>
            <p:nvPr/>
          </p:nvSpPr>
          <p:spPr>
            <a:xfrm flipH="1">
              <a:off x="4341586" y="3896985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H </a:t>
              </a:r>
            </a:p>
            <a:p>
              <a:pPr algn="ctr"/>
              <a:r>
                <a:rPr lang="en-US" sz="900" dirty="0"/>
                <a:t>EN 2.1</a:t>
              </a:r>
            </a:p>
            <a:p>
              <a:pPr algn="ctr"/>
              <a:r>
                <a:rPr lang="en-US" sz="900" dirty="0"/>
                <a:t>37 pm</a:t>
              </a:r>
            </a:p>
          </p:txBody>
        </p:sp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26C5E3-A67D-4B26-99E9-395C4F2BCEB8}"/>
              </a:ext>
            </a:extLst>
          </p:cNvPr>
          <p:cNvCxnSpPr/>
          <p:nvPr/>
        </p:nvCxnSpPr>
        <p:spPr>
          <a:xfrm>
            <a:off x="-133350" y="4572000"/>
            <a:ext cx="75247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>
            <a:extLst>
              <a:ext uri="{FF2B5EF4-FFF2-40B4-BE49-F238E27FC236}">
                <a16:creationId xmlns:a16="http://schemas.microsoft.com/office/drawing/2014/main" id="{5C8EC0ED-160E-45C2-8AED-D65E1E9F0D21}"/>
              </a:ext>
            </a:extLst>
          </p:cNvPr>
          <p:cNvGrpSpPr/>
          <p:nvPr/>
        </p:nvGrpSpPr>
        <p:grpSpPr>
          <a:xfrm>
            <a:off x="426958" y="4661566"/>
            <a:ext cx="6011098" cy="4401468"/>
            <a:chOff x="28404" y="32669"/>
            <a:chExt cx="6350587" cy="4650048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17B2A84-93A0-4A11-B47C-D3AADB7DE7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84165" y="3741532"/>
              <a:ext cx="879653" cy="87965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7C4302F7-AFEE-4626-B35C-B5886A1EA43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143577" y="3741532"/>
              <a:ext cx="879653" cy="87965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4C640F3C-21DF-4877-8D4C-31F3F7535493}"/>
                </a:ext>
              </a:extLst>
            </p:cNvPr>
            <p:cNvCxnSpPr>
              <a:cxnSpLocks/>
            </p:cNvCxnSpPr>
            <p:nvPr/>
          </p:nvCxnSpPr>
          <p:spPr>
            <a:xfrm rot="6840000" flipH="1" flipV="1">
              <a:off x="4750711" y="4190748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B9F761C5-EE53-4382-8F82-569D907E97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12341" y="2101681"/>
              <a:ext cx="1830629" cy="1830629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8F404562-4E28-48D0-AC6D-BAF5C43B657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25325" y="32669"/>
              <a:ext cx="2353666" cy="235366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6E9AD77E-1F01-40E4-876F-37052A172050}"/>
                </a:ext>
              </a:extLst>
            </p:cNvPr>
            <p:cNvSpPr txBox="1"/>
            <p:nvPr/>
          </p:nvSpPr>
          <p:spPr>
            <a:xfrm>
              <a:off x="4415077" y="2587138"/>
              <a:ext cx="511786" cy="6828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 </a:t>
              </a:r>
            </a:p>
            <a:p>
              <a:pPr algn="ctr"/>
              <a:r>
                <a:rPr lang="en-US" sz="900" dirty="0"/>
                <a:t>EN 2.5</a:t>
              </a:r>
            </a:p>
            <a:p>
              <a:pPr algn="ctr"/>
              <a:endParaRPr lang="en-US" sz="900" dirty="0"/>
            </a:p>
            <a:p>
              <a:pPr algn="ctr"/>
              <a:r>
                <a:rPr lang="en-US" sz="900" dirty="0"/>
                <a:t>77 pm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F55A92B1-CEB4-4496-9C65-1F3C22DB73CF}"/>
                </a:ext>
              </a:extLst>
            </p:cNvPr>
            <p:cNvSpPr txBox="1"/>
            <p:nvPr/>
          </p:nvSpPr>
          <p:spPr>
            <a:xfrm>
              <a:off x="4550474" y="1109229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Cl </a:t>
              </a:r>
            </a:p>
            <a:p>
              <a:pPr algn="ctr"/>
              <a:r>
                <a:rPr lang="en-US" sz="900" dirty="0"/>
                <a:t>EN 3.0</a:t>
              </a:r>
            </a:p>
            <a:p>
              <a:pPr algn="ctr"/>
              <a:r>
                <a:rPr lang="en-US" sz="900" dirty="0"/>
                <a:t>99 pm</a:t>
              </a:r>
            </a:p>
          </p:txBody>
        </p: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D740969F-9687-46C2-AA3A-27402BD3D048}"/>
                </a:ext>
              </a:extLst>
            </p:cNvPr>
            <p:cNvCxnSpPr>
              <a:cxnSpLocks/>
            </p:cNvCxnSpPr>
            <p:nvPr/>
          </p:nvCxnSpPr>
          <p:spPr>
            <a:xfrm rot="18180000">
              <a:off x="3595144" y="2041898"/>
              <a:ext cx="2294313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24C0BC1A-BB65-4361-B95C-5265BD30E550}"/>
                </a:ext>
              </a:extLst>
            </p:cNvPr>
            <p:cNvCxnSpPr>
              <a:cxnSpLocks/>
            </p:cNvCxnSpPr>
            <p:nvPr/>
          </p:nvCxnSpPr>
          <p:spPr>
            <a:xfrm rot="3420000" flipH="1">
              <a:off x="3674225" y="3771088"/>
              <a:ext cx="1823258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F93E58F6-3017-43E2-843F-E2F3161F6E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650" y="1077265"/>
              <a:ext cx="253648" cy="3527756"/>
            </a:xfrm>
            <a:prstGeom prst="straightConnector1">
              <a:avLst/>
            </a:prstGeom>
            <a:ln w="1270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BBD3288C-79FA-4D7B-BDB5-546294086C6B}"/>
                </a:ext>
              </a:extLst>
            </p:cNvPr>
            <p:cNvCxnSpPr/>
            <p:nvPr/>
          </p:nvCxnSpPr>
          <p:spPr>
            <a:xfrm>
              <a:off x="5671073" y="3016995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7D23C6BD-442A-4032-80CE-C0ABD21013D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750072" y="4007357"/>
              <a:ext cx="832146" cy="60108"/>
            </a:xfrm>
            <a:prstGeom prst="line">
              <a:avLst/>
            </a:prstGeom>
            <a:ln w="127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51A42D8-E505-4223-9C22-7F52BA9E3E1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74272" y="2696869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78FC508A-4568-40BA-ADBD-A96B4C3634A0}"/>
                </a:ext>
              </a:extLst>
            </p:cNvPr>
            <p:cNvCxnSpPr>
              <a:cxnSpLocks/>
              <a:stCxn id="104" idx="2"/>
            </p:cNvCxnSpPr>
            <p:nvPr/>
          </p:nvCxnSpPr>
          <p:spPr>
            <a:xfrm>
              <a:off x="3212341" y="3016996"/>
              <a:ext cx="90517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57ED3DC1-66AC-4956-93FF-60FA7B40C4D8}"/>
                </a:ext>
              </a:extLst>
            </p:cNvPr>
            <p:cNvCxnSpPr>
              <a:cxnSpLocks/>
            </p:cNvCxnSpPr>
            <p:nvPr/>
          </p:nvCxnSpPr>
          <p:spPr>
            <a:xfrm rot="14760000" flipV="1">
              <a:off x="1312342" y="4190748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63FBB92E-693C-486C-81FB-B7F3A176AA00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364425" y="2101681"/>
              <a:ext cx="1830629" cy="1830629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459CC99F-7C42-4BB2-8077-FCA8A92F3707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8404" y="32669"/>
              <a:ext cx="2353666" cy="235366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03D15BBC-4CB4-46D5-9B3A-A0810F842094}"/>
                </a:ext>
              </a:extLst>
            </p:cNvPr>
            <p:cNvSpPr txBox="1"/>
            <p:nvPr/>
          </p:nvSpPr>
          <p:spPr>
            <a:xfrm flipH="1">
              <a:off x="1564213" y="3896985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H </a:t>
              </a:r>
            </a:p>
            <a:p>
              <a:pPr algn="ctr"/>
              <a:r>
                <a:rPr lang="en-US" sz="900" dirty="0"/>
                <a:t>EN 2.1</a:t>
              </a:r>
            </a:p>
            <a:p>
              <a:pPr algn="ctr"/>
              <a:r>
                <a:rPr lang="en-US" sz="900" dirty="0"/>
                <a:t>37 pm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C37907A9-5597-42C7-B085-7E8848F06B55}"/>
                </a:ext>
              </a:extLst>
            </p:cNvPr>
            <p:cNvSpPr txBox="1"/>
            <p:nvPr/>
          </p:nvSpPr>
          <p:spPr>
            <a:xfrm flipH="1">
              <a:off x="1490597" y="2587138"/>
              <a:ext cx="511786" cy="6828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 </a:t>
              </a:r>
            </a:p>
            <a:p>
              <a:pPr algn="ctr"/>
              <a:r>
                <a:rPr lang="en-US" sz="900" dirty="0"/>
                <a:t>EN 2.5</a:t>
              </a:r>
            </a:p>
            <a:p>
              <a:pPr algn="ctr"/>
              <a:endParaRPr lang="en-US" sz="900" dirty="0"/>
            </a:p>
            <a:p>
              <a:pPr algn="ctr"/>
              <a:r>
                <a:rPr lang="en-US" sz="900" dirty="0"/>
                <a:t>77 pm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6D77D2BB-D391-4DDA-AF8C-D6D3D8E8C7EA}"/>
                </a:ext>
              </a:extLst>
            </p:cNvPr>
            <p:cNvSpPr txBox="1"/>
            <p:nvPr/>
          </p:nvSpPr>
          <p:spPr>
            <a:xfrm flipH="1">
              <a:off x="1335073" y="1109229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Cl </a:t>
              </a:r>
            </a:p>
            <a:p>
              <a:pPr algn="ctr"/>
              <a:r>
                <a:rPr lang="en-US" sz="900" dirty="0"/>
                <a:t>EN 3.0</a:t>
              </a:r>
            </a:p>
            <a:p>
              <a:pPr algn="ctr"/>
              <a:r>
                <a:rPr lang="en-US" sz="900" dirty="0"/>
                <a:t>99 pm</a:t>
              </a:r>
            </a:p>
          </p:txBody>
        </p: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FFDD4B06-8BB7-4422-A96D-718D2284D267}"/>
                </a:ext>
              </a:extLst>
            </p:cNvPr>
            <p:cNvCxnSpPr>
              <a:cxnSpLocks/>
            </p:cNvCxnSpPr>
            <p:nvPr/>
          </p:nvCxnSpPr>
          <p:spPr>
            <a:xfrm rot="3420000" flipH="1">
              <a:off x="517938" y="2041898"/>
              <a:ext cx="2294313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83F9F5BD-98BD-4170-97A4-E7C178F038F0}"/>
                </a:ext>
              </a:extLst>
            </p:cNvPr>
            <p:cNvCxnSpPr>
              <a:cxnSpLocks/>
            </p:cNvCxnSpPr>
            <p:nvPr/>
          </p:nvCxnSpPr>
          <p:spPr>
            <a:xfrm rot="18180000">
              <a:off x="909912" y="3771088"/>
              <a:ext cx="1823258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AA1BECB6-5EF6-41B4-AD55-C7B20D3718A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4097" y="1077265"/>
              <a:ext cx="253648" cy="3527756"/>
            </a:xfrm>
            <a:prstGeom prst="straightConnector1">
              <a:avLst/>
            </a:prstGeom>
            <a:ln w="1270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60344026-2E50-4913-B02B-9FF1EEEAEBA1}"/>
                </a:ext>
              </a:extLst>
            </p:cNvPr>
            <p:cNvCxnSpPr/>
            <p:nvPr/>
          </p:nvCxnSpPr>
          <p:spPr>
            <a:xfrm flipH="1">
              <a:off x="736322" y="3016995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B54B399C-2F29-4B97-ADE1-4A6E46C971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5177" y="4007357"/>
              <a:ext cx="832146" cy="60108"/>
            </a:xfrm>
            <a:prstGeom prst="line">
              <a:avLst/>
            </a:prstGeom>
            <a:ln w="127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BF95F15F-5CE8-4626-AB92-A78280EB56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8781" y="2696869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D46CCB1F-6C64-4601-BF36-55CE79350FAE}"/>
                </a:ext>
              </a:extLst>
            </p:cNvPr>
            <p:cNvCxnSpPr>
              <a:cxnSpLocks/>
              <a:stCxn id="116" idx="2"/>
            </p:cNvCxnSpPr>
            <p:nvPr/>
          </p:nvCxnSpPr>
          <p:spPr>
            <a:xfrm flipH="1">
              <a:off x="2289881" y="3016996"/>
              <a:ext cx="90517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48B989D2-0033-4A1A-86C9-DF03A859C128}"/>
                </a:ext>
              </a:extLst>
            </p:cNvPr>
            <p:cNvSpPr txBox="1"/>
            <p:nvPr/>
          </p:nvSpPr>
          <p:spPr>
            <a:xfrm flipH="1">
              <a:off x="4341586" y="3896985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H </a:t>
              </a:r>
            </a:p>
            <a:p>
              <a:pPr algn="ctr"/>
              <a:r>
                <a:rPr lang="en-US" sz="900" dirty="0"/>
                <a:t>EN 2.1</a:t>
              </a:r>
            </a:p>
            <a:p>
              <a:pPr algn="ctr"/>
              <a:r>
                <a:rPr lang="en-US" sz="900" dirty="0"/>
                <a:t>37 pm</a:t>
              </a: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C54BBF5-8033-4E69-8A6D-C4485CB0DEDF}"/>
              </a:ext>
            </a:extLst>
          </p:cNvPr>
          <p:cNvCxnSpPr/>
          <p:nvPr/>
        </p:nvCxnSpPr>
        <p:spPr>
          <a:xfrm flipH="1">
            <a:off x="3424325" y="0"/>
            <a:ext cx="16363" cy="927735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4E3F211-DF09-4D20-8730-6BCC95675624}"/>
              </a:ext>
            </a:extLst>
          </p:cNvPr>
          <p:cNvGrpSpPr/>
          <p:nvPr/>
        </p:nvGrpSpPr>
        <p:grpSpPr>
          <a:xfrm rot="16200000" flipH="1">
            <a:off x="6367611" y="4455413"/>
            <a:ext cx="180191" cy="441486"/>
            <a:chOff x="5805636" y="5312663"/>
            <a:chExt cx="180191" cy="441486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9BCD9B59-C055-494A-B004-0C805ED1A2F3}"/>
                </a:ext>
              </a:extLst>
            </p:cNvPr>
            <p:cNvSpPr/>
            <p:nvPr/>
          </p:nvSpPr>
          <p:spPr>
            <a:xfrm flipH="1" flipV="1">
              <a:off x="5881052" y="5639855"/>
              <a:ext cx="104775" cy="11429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F5BEF769-1491-40E7-9EE4-E6D14F4EBFE7}"/>
                </a:ext>
              </a:extLst>
            </p:cNvPr>
            <p:cNvCxnSpPr/>
            <p:nvPr/>
          </p:nvCxnSpPr>
          <p:spPr>
            <a:xfrm flipH="1" flipV="1">
              <a:off x="5805637" y="5553444"/>
              <a:ext cx="75415" cy="10313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86D68BE-2F34-4619-9EB0-47A950E119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05636" y="5312663"/>
              <a:ext cx="85724" cy="2407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7D04DFEF-8457-4558-988F-15D26D8E03D5}"/>
              </a:ext>
            </a:extLst>
          </p:cNvPr>
          <p:cNvSpPr txBox="1"/>
          <p:nvPr/>
        </p:nvSpPr>
        <p:spPr>
          <a:xfrm>
            <a:off x="6066286" y="3863389"/>
            <a:ext cx="832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Print double sided and cut along dashed lines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F8541E33-EC8B-46CB-9A95-54C745FBBC9F}"/>
              </a:ext>
            </a:extLst>
          </p:cNvPr>
          <p:cNvSpPr txBox="1"/>
          <p:nvPr/>
        </p:nvSpPr>
        <p:spPr>
          <a:xfrm>
            <a:off x="-40371" y="3865343"/>
            <a:ext cx="832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by Dean Campbell, Bradley University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45A13E7-1415-446F-B77F-901B074B04B6}"/>
              </a:ext>
            </a:extLst>
          </p:cNvPr>
          <p:cNvSpPr txBox="1"/>
          <p:nvPr/>
        </p:nvSpPr>
        <p:spPr>
          <a:xfrm>
            <a:off x="6066286" y="8435389"/>
            <a:ext cx="832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Print double sided and cut along dashed lines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13AF094-7101-44EC-A5F9-DB9A5965D461}"/>
              </a:ext>
            </a:extLst>
          </p:cNvPr>
          <p:cNvSpPr txBox="1"/>
          <p:nvPr/>
        </p:nvSpPr>
        <p:spPr>
          <a:xfrm>
            <a:off x="-40371" y="8437343"/>
            <a:ext cx="832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by Dean Campbell, Bradley University</a:t>
            </a:r>
          </a:p>
        </p:txBody>
      </p:sp>
    </p:spTree>
    <p:extLst>
      <p:ext uri="{BB962C8B-B14F-4D97-AF65-F5344CB8AC3E}">
        <p14:creationId xmlns:p14="http://schemas.microsoft.com/office/powerpoint/2010/main" val="1029771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DBDE4EC-9F92-4542-A6C6-7EA82DF5D1A3}"/>
              </a:ext>
            </a:extLst>
          </p:cNvPr>
          <p:cNvGrpSpPr/>
          <p:nvPr/>
        </p:nvGrpSpPr>
        <p:grpSpPr>
          <a:xfrm>
            <a:off x="426958" y="89566"/>
            <a:ext cx="6011098" cy="4401468"/>
            <a:chOff x="28404" y="32669"/>
            <a:chExt cx="6350587" cy="4650048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0B30055-24ED-4511-84E9-F02771AC6E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84165" y="3741532"/>
              <a:ext cx="879653" cy="87965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BFBD4777-3D38-400B-8F49-E4470957AC56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143577" y="3741532"/>
              <a:ext cx="879653" cy="87965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515C2F65-25B0-4276-9701-E7DB64A8032D}"/>
                </a:ext>
              </a:extLst>
            </p:cNvPr>
            <p:cNvCxnSpPr>
              <a:cxnSpLocks/>
            </p:cNvCxnSpPr>
            <p:nvPr/>
          </p:nvCxnSpPr>
          <p:spPr>
            <a:xfrm rot="6840000" flipH="1" flipV="1">
              <a:off x="4750711" y="4190748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5320E223-8B2D-48FB-9E88-ABE966EFE20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12341" y="2101681"/>
              <a:ext cx="1830629" cy="1830629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9B261CB-B46F-4092-A8B6-F0BE4B4EE44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25325" y="32669"/>
              <a:ext cx="2353666" cy="235366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F2CE421-6AD6-4714-BA38-DBA73B2C3E9C}"/>
                </a:ext>
              </a:extLst>
            </p:cNvPr>
            <p:cNvSpPr txBox="1"/>
            <p:nvPr/>
          </p:nvSpPr>
          <p:spPr>
            <a:xfrm>
              <a:off x="4415077" y="2587138"/>
              <a:ext cx="511786" cy="6828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 </a:t>
              </a:r>
            </a:p>
            <a:p>
              <a:pPr algn="ctr"/>
              <a:r>
                <a:rPr lang="en-US" sz="900" dirty="0"/>
                <a:t>EN 2.5</a:t>
              </a:r>
            </a:p>
            <a:p>
              <a:pPr algn="ctr"/>
              <a:endParaRPr lang="en-US" sz="900" dirty="0"/>
            </a:p>
            <a:p>
              <a:pPr algn="ctr"/>
              <a:r>
                <a:rPr lang="en-US" sz="900" dirty="0"/>
                <a:t>77 pm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635ADFE-3E57-480C-87F0-1F56F18A646C}"/>
                </a:ext>
              </a:extLst>
            </p:cNvPr>
            <p:cNvSpPr txBox="1"/>
            <p:nvPr/>
          </p:nvSpPr>
          <p:spPr>
            <a:xfrm>
              <a:off x="4550474" y="1109229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Cl </a:t>
              </a:r>
            </a:p>
            <a:p>
              <a:pPr algn="ctr"/>
              <a:r>
                <a:rPr lang="en-US" sz="900" dirty="0"/>
                <a:t>EN 3.0</a:t>
              </a:r>
            </a:p>
            <a:p>
              <a:pPr algn="ctr"/>
              <a:r>
                <a:rPr lang="en-US" sz="900" dirty="0"/>
                <a:t>99 pm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6423CE2-843F-46CA-86CE-B12B07419847}"/>
                </a:ext>
              </a:extLst>
            </p:cNvPr>
            <p:cNvCxnSpPr>
              <a:cxnSpLocks/>
            </p:cNvCxnSpPr>
            <p:nvPr/>
          </p:nvCxnSpPr>
          <p:spPr>
            <a:xfrm rot="18180000">
              <a:off x="3595144" y="2041898"/>
              <a:ext cx="2294313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356D8E3-D5BD-44F1-B053-A4F854CD900C}"/>
                </a:ext>
              </a:extLst>
            </p:cNvPr>
            <p:cNvCxnSpPr>
              <a:cxnSpLocks/>
            </p:cNvCxnSpPr>
            <p:nvPr/>
          </p:nvCxnSpPr>
          <p:spPr>
            <a:xfrm rot="3420000" flipH="1">
              <a:off x="3674225" y="3771088"/>
              <a:ext cx="1823258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DB1CA41-A9B2-468D-A3FD-3E46F2489D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650" y="1077265"/>
              <a:ext cx="253648" cy="3527756"/>
            </a:xfrm>
            <a:prstGeom prst="straightConnector1">
              <a:avLst/>
            </a:prstGeom>
            <a:ln w="1270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EC1B42A-D6C4-41B9-A1A1-648B1AE6542E}"/>
                </a:ext>
              </a:extLst>
            </p:cNvPr>
            <p:cNvCxnSpPr/>
            <p:nvPr/>
          </p:nvCxnSpPr>
          <p:spPr>
            <a:xfrm>
              <a:off x="5671073" y="3016995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E1C30EC-8A48-4DE8-914F-F9D420E9F1D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750072" y="4007357"/>
              <a:ext cx="832146" cy="60108"/>
            </a:xfrm>
            <a:prstGeom prst="line">
              <a:avLst/>
            </a:prstGeom>
            <a:ln w="127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91EE835-F7B5-4D0B-9897-841A888685F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74272" y="2696869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1B2CA79-FA78-4006-ACC6-50E86277704F}"/>
                </a:ext>
              </a:extLst>
            </p:cNvPr>
            <p:cNvCxnSpPr>
              <a:cxnSpLocks/>
              <a:stCxn id="22" idx="2"/>
            </p:cNvCxnSpPr>
            <p:nvPr/>
          </p:nvCxnSpPr>
          <p:spPr>
            <a:xfrm>
              <a:off x="3212341" y="3016996"/>
              <a:ext cx="90517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20558BBD-5F40-4DA3-AAB9-2982AA44CC62}"/>
                </a:ext>
              </a:extLst>
            </p:cNvPr>
            <p:cNvCxnSpPr>
              <a:cxnSpLocks/>
            </p:cNvCxnSpPr>
            <p:nvPr/>
          </p:nvCxnSpPr>
          <p:spPr>
            <a:xfrm rot="14760000" flipV="1">
              <a:off x="1312342" y="4190748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21D7AF00-F814-4DDD-B72A-845FF7BB9EAE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364425" y="2101681"/>
              <a:ext cx="1830629" cy="1830629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F2443BF-69EE-4ABA-B04C-C3116DC078A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8404" y="32669"/>
              <a:ext cx="2353666" cy="235366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94804D0-52BD-4FDA-A77C-8521163FF953}"/>
                </a:ext>
              </a:extLst>
            </p:cNvPr>
            <p:cNvSpPr txBox="1"/>
            <p:nvPr/>
          </p:nvSpPr>
          <p:spPr>
            <a:xfrm flipH="1">
              <a:off x="1564213" y="3896985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H </a:t>
              </a:r>
            </a:p>
            <a:p>
              <a:pPr algn="ctr"/>
              <a:r>
                <a:rPr lang="en-US" sz="900" dirty="0"/>
                <a:t>EN 2.1</a:t>
              </a:r>
            </a:p>
            <a:p>
              <a:pPr algn="ctr"/>
              <a:r>
                <a:rPr lang="en-US" sz="900" dirty="0"/>
                <a:t>37 pm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ACB38C05-0BB7-4914-A537-47F0D5A2F13E}"/>
                </a:ext>
              </a:extLst>
            </p:cNvPr>
            <p:cNvSpPr txBox="1"/>
            <p:nvPr/>
          </p:nvSpPr>
          <p:spPr>
            <a:xfrm flipH="1">
              <a:off x="1490597" y="2587138"/>
              <a:ext cx="511786" cy="6828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 </a:t>
              </a:r>
            </a:p>
            <a:p>
              <a:pPr algn="ctr"/>
              <a:r>
                <a:rPr lang="en-US" sz="900" dirty="0"/>
                <a:t>EN 2.5</a:t>
              </a:r>
            </a:p>
            <a:p>
              <a:pPr algn="ctr"/>
              <a:endParaRPr lang="en-US" sz="900" dirty="0"/>
            </a:p>
            <a:p>
              <a:pPr algn="ctr"/>
              <a:r>
                <a:rPr lang="en-US" sz="900" dirty="0"/>
                <a:t>77 pm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405CCA10-C7D1-4B42-9652-AC1EB5037405}"/>
                </a:ext>
              </a:extLst>
            </p:cNvPr>
            <p:cNvSpPr txBox="1"/>
            <p:nvPr/>
          </p:nvSpPr>
          <p:spPr>
            <a:xfrm flipH="1">
              <a:off x="1335073" y="1109229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Cl </a:t>
              </a:r>
            </a:p>
            <a:p>
              <a:pPr algn="ctr"/>
              <a:r>
                <a:rPr lang="en-US" sz="900" dirty="0"/>
                <a:t>EN 3.0</a:t>
              </a:r>
            </a:p>
            <a:p>
              <a:pPr algn="ctr"/>
              <a:r>
                <a:rPr lang="en-US" sz="900" dirty="0"/>
                <a:t>99 pm</a:t>
              </a: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EE87F911-E2BD-4EDD-BCAD-B93790238024}"/>
                </a:ext>
              </a:extLst>
            </p:cNvPr>
            <p:cNvCxnSpPr>
              <a:cxnSpLocks/>
            </p:cNvCxnSpPr>
            <p:nvPr/>
          </p:nvCxnSpPr>
          <p:spPr>
            <a:xfrm rot="3420000" flipH="1">
              <a:off x="517938" y="2041898"/>
              <a:ext cx="2294313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44AA1D0-42AE-405D-A413-AD697AE7060D}"/>
                </a:ext>
              </a:extLst>
            </p:cNvPr>
            <p:cNvCxnSpPr>
              <a:cxnSpLocks/>
            </p:cNvCxnSpPr>
            <p:nvPr/>
          </p:nvCxnSpPr>
          <p:spPr>
            <a:xfrm rot="18180000">
              <a:off x="909912" y="3771088"/>
              <a:ext cx="1823258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672ED626-AB05-4A03-B5D9-7667B2C73E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4097" y="1077265"/>
              <a:ext cx="253648" cy="3527756"/>
            </a:xfrm>
            <a:prstGeom prst="straightConnector1">
              <a:avLst/>
            </a:prstGeom>
            <a:ln w="1270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53402D0-3ABA-492C-A70E-8828F739C385}"/>
                </a:ext>
              </a:extLst>
            </p:cNvPr>
            <p:cNvCxnSpPr/>
            <p:nvPr/>
          </p:nvCxnSpPr>
          <p:spPr>
            <a:xfrm flipH="1">
              <a:off x="736322" y="3016995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B39C588-2175-404E-8BBB-9E5DA5E702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5177" y="4007357"/>
              <a:ext cx="832146" cy="60108"/>
            </a:xfrm>
            <a:prstGeom prst="line">
              <a:avLst/>
            </a:prstGeom>
            <a:ln w="127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A0F8867D-881E-4671-A28B-152B6A2761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8781" y="2696869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64CC0A0B-9048-4E2C-AE9C-652935FF88EF}"/>
                </a:ext>
              </a:extLst>
            </p:cNvPr>
            <p:cNvCxnSpPr>
              <a:cxnSpLocks/>
              <a:stCxn id="58" idx="2"/>
            </p:cNvCxnSpPr>
            <p:nvPr/>
          </p:nvCxnSpPr>
          <p:spPr>
            <a:xfrm flipH="1">
              <a:off x="2289881" y="3016996"/>
              <a:ext cx="90517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F9718E37-0100-4F1A-A2E6-577ABACEC3CE}"/>
                </a:ext>
              </a:extLst>
            </p:cNvPr>
            <p:cNvSpPr txBox="1"/>
            <p:nvPr/>
          </p:nvSpPr>
          <p:spPr>
            <a:xfrm flipH="1">
              <a:off x="4341586" y="3896985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H </a:t>
              </a:r>
            </a:p>
            <a:p>
              <a:pPr algn="ctr"/>
              <a:r>
                <a:rPr lang="en-US" sz="900" dirty="0"/>
                <a:t>EN 2.1</a:t>
              </a:r>
            </a:p>
            <a:p>
              <a:pPr algn="ctr"/>
              <a:r>
                <a:rPr lang="en-US" sz="900" dirty="0"/>
                <a:t>37 pm</a:t>
              </a:r>
            </a:p>
          </p:txBody>
        </p:sp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26C5E3-A67D-4B26-99E9-395C4F2BCEB8}"/>
              </a:ext>
            </a:extLst>
          </p:cNvPr>
          <p:cNvCxnSpPr/>
          <p:nvPr/>
        </p:nvCxnSpPr>
        <p:spPr>
          <a:xfrm>
            <a:off x="-133350" y="4572000"/>
            <a:ext cx="75247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>
            <a:extLst>
              <a:ext uri="{FF2B5EF4-FFF2-40B4-BE49-F238E27FC236}">
                <a16:creationId xmlns:a16="http://schemas.microsoft.com/office/drawing/2014/main" id="{5C8EC0ED-160E-45C2-8AED-D65E1E9F0D21}"/>
              </a:ext>
            </a:extLst>
          </p:cNvPr>
          <p:cNvGrpSpPr/>
          <p:nvPr/>
        </p:nvGrpSpPr>
        <p:grpSpPr>
          <a:xfrm>
            <a:off x="426958" y="4661566"/>
            <a:ext cx="6011098" cy="4401468"/>
            <a:chOff x="28404" y="32669"/>
            <a:chExt cx="6350587" cy="4650048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17B2A84-93A0-4A11-B47C-D3AADB7DE7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84165" y="3741532"/>
              <a:ext cx="879653" cy="87965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7C4302F7-AFEE-4626-B35C-B5886A1EA43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143577" y="3741532"/>
              <a:ext cx="879653" cy="87965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4C640F3C-21DF-4877-8D4C-31F3F7535493}"/>
                </a:ext>
              </a:extLst>
            </p:cNvPr>
            <p:cNvCxnSpPr>
              <a:cxnSpLocks/>
            </p:cNvCxnSpPr>
            <p:nvPr/>
          </p:nvCxnSpPr>
          <p:spPr>
            <a:xfrm rot="6840000" flipH="1" flipV="1">
              <a:off x="4750711" y="4190748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B9F761C5-EE53-4382-8F82-569D907E97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12341" y="2101681"/>
              <a:ext cx="1830629" cy="1830629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8F404562-4E28-48D0-AC6D-BAF5C43B657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25325" y="32669"/>
              <a:ext cx="2353666" cy="235366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6E9AD77E-1F01-40E4-876F-37052A172050}"/>
                </a:ext>
              </a:extLst>
            </p:cNvPr>
            <p:cNvSpPr txBox="1"/>
            <p:nvPr/>
          </p:nvSpPr>
          <p:spPr>
            <a:xfrm>
              <a:off x="4415077" y="2587138"/>
              <a:ext cx="511786" cy="6828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 </a:t>
              </a:r>
            </a:p>
            <a:p>
              <a:pPr algn="ctr"/>
              <a:r>
                <a:rPr lang="en-US" sz="900" dirty="0"/>
                <a:t>EN 2.5</a:t>
              </a:r>
            </a:p>
            <a:p>
              <a:pPr algn="ctr"/>
              <a:endParaRPr lang="en-US" sz="900" dirty="0"/>
            </a:p>
            <a:p>
              <a:pPr algn="ctr"/>
              <a:r>
                <a:rPr lang="en-US" sz="900" dirty="0"/>
                <a:t>77 pm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F55A92B1-CEB4-4496-9C65-1F3C22DB73CF}"/>
                </a:ext>
              </a:extLst>
            </p:cNvPr>
            <p:cNvSpPr txBox="1"/>
            <p:nvPr/>
          </p:nvSpPr>
          <p:spPr>
            <a:xfrm>
              <a:off x="4550474" y="1109229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Cl </a:t>
              </a:r>
            </a:p>
            <a:p>
              <a:pPr algn="ctr"/>
              <a:r>
                <a:rPr lang="en-US" sz="900" dirty="0"/>
                <a:t>EN 3.0</a:t>
              </a:r>
            </a:p>
            <a:p>
              <a:pPr algn="ctr"/>
              <a:r>
                <a:rPr lang="en-US" sz="900" dirty="0"/>
                <a:t>99 pm</a:t>
              </a:r>
            </a:p>
          </p:txBody>
        </p: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D740969F-9687-46C2-AA3A-27402BD3D048}"/>
                </a:ext>
              </a:extLst>
            </p:cNvPr>
            <p:cNvCxnSpPr>
              <a:cxnSpLocks/>
            </p:cNvCxnSpPr>
            <p:nvPr/>
          </p:nvCxnSpPr>
          <p:spPr>
            <a:xfrm rot="18180000">
              <a:off x="3595144" y="2041898"/>
              <a:ext cx="2294313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24C0BC1A-BB65-4361-B95C-5265BD30E550}"/>
                </a:ext>
              </a:extLst>
            </p:cNvPr>
            <p:cNvCxnSpPr>
              <a:cxnSpLocks/>
            </p:cNvCxnSpPr>
            <p:nvPr/>
          </p:nvCxnSpPr>
          <p:spPr>
            <a:xfrm rot="3420000" flipH="1">
              <a:off x="3674225" y="3771088"/>
              <a:ext cx="1823258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F93E58F6-3017-43E2-843F-E2F3161F6E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650" y="1077265"/>
              <a:ext cx="253648" cy="3527756"/>
            </a:xfrm>
            <a:prstGeom prst="straightConnector1">
              <a:avLst/>
            </a:prstGeom>
            <a:ln w="1270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BBD3288C-79FA-4D7B-BDB5-546294086C6B}"/>
                </a:ext>
              </a:extLst>
            </p:cNvPr>
            <p:cNvCxnSpPr/>
            <p:nvPr/>
          </p:nvCxnSpPr>
          <p:spPr>
            <a:xfrm>
              <a:off x="5671073" y="3016995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7D23C6BD-442A-4032-80CE-C0ABD21013D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750072" y="4007357"/>
              <a:ext cx="832146" cy="60108"/>
            </a:xfrm>
            <a:prstGeom prst="line">
              <a:avLst/>
            </a:prstGeom>
            <a:ln w="127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51A42D8-E505-4223-9C22-7F52BA9E3E1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74272" y="2696869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78FC508A-4568-40BA-ADBD-A96B4C3634A0}"/>
                </a:ext>
              </a:extLst>
            </p:cNvPr>
            <p:cNvCxnSpPr>
              <a:cxnSpLocks/>
              <a:stCxn id="104" idx="2"/>
            </p:cNvCxnSpPr>
            <p:nvPr/>
          </p:nvCxnSpPr>
          <p:spPr>
            <a:xfrm>
              <a:off x="3212341" y="3016996"/>
              <a:ext cx="90517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57ED3DC1-66AC-4956-93FF-60FA7B40C4D8}"/>
                </a:ext>
              </a:extLst>
            </p:cNvPr>
            <p:cNvCxnSpPr>
              <a:cxnSpLocks/>
            </p:cNvCxnSpPr>
            <p:nvPr/>
          </p:nvCxnSpPr>
          <p:spPr>
            <a:xfrm rot="14760000" flipV="1">
              <a:off x="1312342" y="4190748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63FBB92E-693C-486C-81FB-B7F3A176AA00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364425" y="2101681"/>
              <a:ext cx="1830629" cy="1830629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459CC99F-7C42-4BB2-8077-FCA8A92F3707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8404" y="32669"/>
              <a:ext cx="2353666" cy="235366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03D15BBC-4CB4-46D5-9B3A-A0810F842094}"/>
                </a:ext>
              </a:extLst>
            </p:cNvPr>
            <p:cNvSpPr txBox="1"/>
            <p:nvPr/>
          </p:nvSpPr>
          <p:spPr>
            <a:xfrm flipH="1">
              <a:off x="1564213" y="3896985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H </a:t>
              </a:r>
            </a:p>
            <a:p>
              <a:pPr algn="ctr"/>
              <a:r>
                <a:rPr lang="en-US" sz="900" dirty="0"/>
                <a:t>EN 2.1</a:t>
              </a:r>
            </a:p>
            <a:p>
              <a:pPr algn="ctr"/>
              <a:r>
                <a:rPr lang="en-US" sz="900" dirty="0"/>
                <a:t>37 pm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C37907A9-5597-42C7-B085-7E8848F06B55}"/>
                </a:ext>
              </a:extLst>
            </p:cNvPr>
            <p:cNvSpPr txBox="1"/>
            <p:nvPr/>
          </p:nvSpPr>
          <p:spPr>
            <a:xfrm flipH="1">
              <a:off x="1490597" y="2587138"/>
              <a:ext cx="511786" cy="6828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 </a:t>
              </a:r>
            </a:p>
            <a:p>
              <a:pPr algn="ctr"/>
              <a:r>
                <a:rPr lang="en-US" sz="900" dirty="0"/>
                <a:t>EN 2.5</a:t>
              </a:r>
            </a:p>
            <a:p>
              <a:pPr algn="ctr"/>
              <a:endParaRPr lang="en-US" sz="900" dirty="0"/>
            </a:p>
            <a:p>
              <a:pPr algn="ctr"/>
              <a:r>
                <a:rPr lang="en-US" sz="900" dirty="0"/>
                <a:t>77 pm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6D77D2BB-D391-4DDA-AF8C-D6D3D8E8C7EA}"/>
                </a:ext>
              </a:extLst>
            </p:cNvPr>
            <p:cNvSpPr txBox="1"/>
            <p:nvPr/>
          </p:nvSpPr>
          <p:spPr>
            <a:xfrm flipH="1">
              <a:off x="1335073" y="1109229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Cl </a:t>
              </a:r>
            </a:p>
            <a:p>
              <a:pPr algn="ctr"/>
              <a:r>
                <a:rPr lang="en-US" sz="900" dirty="0"/>
                <a:t>EN 3.0</a:t>
              </a:r>
            </a:p>
            <a:p>
              <a:pPr algn="ctr"/>
              <a:r>
                <a:rPr lang="en-US" sz="900" dirty="0"/>
                <a:t>99 pm</a:t>
              </a:r>
            </a:p>
          </p:txBody>
        </p: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FFDD4B06-8BB7-4422-A96D-718D2284D267}"/>
                </a:ext>
              </a:extLst>
            </p:cNvPr>
            <p:cNvCxnSpPr>
              <a:cxnSpLocks/>
            </p:cNvCxnSpPr>
            <p:nvPr/>
          </p:nvCxnSpPr>
          <p:spPr>
            <a:xfrm rot="3420000" flipH="1">
              <a:off x="517938" y="2041898"/>
              <a:ext cx="2294313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83F9F5BD-98BD-4170-97A4-E7C178F038F0}"/>
                </a:ext>
              </a:extLst>
            </p:cNvPr>
            <p:cNvCxnSpPr>
              <a:cxnSpLocks/>
            </p:cNvCxnSpPr>
            <p:nvPr/>
          </p:nvCxnSpPr>
          <p:spPr>
            <a:xfrm rot="18180000">
              <a:off x="909912" y="3771088"/>
              <a:ext cx="1823258" cy="0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AA1BECB6-5EF6-41B4-AD55-C7B20D3718A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4097" y="1077265"/>
              <a:ext cx="253648" cy="3527756"/>
            </a:xfrm>
            <a:prstGeom prst="straightConnector1">
              <a:avLst/>
            </a:prstGeom>
            <a:ln w="1270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60344026-2E50-4913-B02B-9FF1EEEAEBA1}"/>
                </a:ext>
              </a:extLst>
            </p:cNvPr>
            <p:cNvCxnSpPr/>
            <p:nvPr/>
          </p:nvCxnSpPr>
          <p:spPr>
            <a:xfrm flipH="1">
              <a:off x="736322" y="3016995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B54B399C-2F29-4B97-ADE1-4A6E46C971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5177" y="4007357"/>
              <a:ext cx="832146" cy="60108"/>
            </a:xfrm>
            <a:prstGeom prst="line">
              <a:avLst/>
            </a:prstGeom>
            <a:ln w="127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BF95F15F-5CE8-4626-AB92-A78280EB56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8781" y="2696869"/>
              <a:ext cx="344342" cy="22361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D46CCB1F-6C64-4601-BF36-55CE79350FAE}"/>
                </a:ext>
              </a:extLst>
            </p:cNvPr>
            <p:cNvCxnSpPr>
              <a:cxnSpLocks/>
              <a:stCxn id="116" idx="2"/>
            </p:cNvCxnSpPr>
            <p:nvPr/>
          </p:nvCxnSpPr>
          <p:spPr>
            <a:xfrm flipH="1">
              <a:off x="2289881" y="3016996"/>
              <a:ext cx="90517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48B989D2-0033-4A1A-86C9-DF03A859C128}"/>
                </a:ext>
              </a:extLst>
            </p:cNvPr>
            <p:cNvSpPr txBox="1"/>
            <p:nvPr/>
          </p:nvSpPr>
          <p:spPr>
            <a:xfrm flipH="1">
              <a:off x="4341586" y="3896985"/>
              <a:ext cx="511786" cy="53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/>
                <a:t>H </a:t>
              </a:r>
            </a:p>
            <a:p>
              <a:pPr algn="ctr"/>
              <a:r>
                <a:rPr lang="en-US" sz="900" dirty="0"/>
                <a:t>EN 2.1</a:t>
              </a:r>
            </a:p>
            <a:p>
              <a:pPr algn="ctr"/>
              <a:r>
                <a:rPr lang="en-US" sz="900" dirty="0"/>
                <a:t>37 pm</a:t>
              </a: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C54BBF5-8033-4E69-8A6D-C4485CB0DEDF}"/>
              </a:ext>
            </a:extLst>
          </p:cNvPr>
          <p:cNvCxnSpPr/>
          <p:nvPr/>
        </p:nvCxnSpPr>
        <p:spPr>
          <a:xfrm flipH="1">
            <a:off x="3424325" y="0"/>
            <a:ext cx="16363" cy="927735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4E3F211-DF09-4D20-8730-6BCC95675624}"/>
              </a:ext>
            </a:extLst>
          </p:cNvPr>
          <p:cNvGrpSpPr/>
          <p:nvPr/>
        </p:nvGrpSpPr>
        <p:grpSpPr>
          <a:xfrm rot="16200000" flipH="1">
            <a:off x="6367611" y="4455413"/>
            <a:ext cx="180191" cy="441486"/>
            <a:chOff x="5805636" y="5312663"/>
            <a:chExt cx="180191" cy="441486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9BCD9B59-C055-494A-B004-0C805ED1A2F3}"/>
                </a:ext>
              </a:extLst>
            </p:cNvPr>
            <p:cNvSpPr/>
            <p:nvPr/>
          </p:nvSpPr>
          <p:spPr>
            <a:xfrm flipH="1" flipV="1">
              <a:off x="5881052" y="5639855"/>
              <a:ext cx="104775" cy="11429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F5BEF769-1491-40E7-9EE4-E6D14F4EBFE7}"/>
                </a:ext>
              </a:extLst>
            </p:cNvPr>
            <p:cNvCxnSpPr/>
            <p:nvPr/>
          </p:nvCxnSpPr>
          <p:spPr>
            <a:xfrm flipH="1" flipV="1">
              <a:off x="5805637" y="5553444"/>
              <a:ext cx="75415" cy="10313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86D68BE-2F34-4619-9EB0-47A950E119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05636" y="5312663"/>
              <a:ext cx="85724" cy="2407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7D04DFEF-8457-4558-988F-15D26D8E03D5}"/>
              </a:ext>
            </a:extLst>
          </p:cNvPr>
          <p:cNvSpPr txBox="1"/>
          <p:nvPr/>
        </p:nvSpPr>
        <p:spPr>
          <a:xfrm>
            <a:off x="6066286" y="3863389"/>
            <a:ext cx="832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Print double sided and cut along dashed lines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F8541E33-EC8B-46CB-9A95-54C745FBBC9F}"/>
              </a:ext>
            </a:extLst>
          </p:cNvPr>
          <p:cNvSpPr txBox="1"/>
          <p:nvPr/>
        </p:nvSpPr>
        <p:spPr>
          <a:xfrm>
            <a:off x="-40371" y="3989168"/>
            <a:ext cx="832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by Dean Campbell, Bradley University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45A13E7-1415-446F-B77F-901B074B04B6}"/>
              </a:ext>
            </a:extLst>
          </p:cNvPr>
          <p:cNvSpPr txBox="1"/>
          <p:nvPr/>
        </p:nvSpPr>
        <p:spPr>
          <a:xfrm>
            <a:off x="6066286" y="8435389"/>
            <a:ext cx="832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Print double sided and cut along dashed lines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13AF094-7101-44EC-A5F9-DB9A5965D461}"/>
              </a:ext>
            </a:extLst>
          </p:cNvPr>
          <p:cNvSpPr txBox="1"/>
          <p:nvPr/>
        </p:nvSpPr>
        <p:spPr>
          <a:xfrm>
            <a:off x="-40371" y="8561168"/>
            <a:ext cx="832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by Dean Campbell, Bradley University</a:t>
            </a:r>
          </a:p>
        </p:txBody>
      </p:sp>
    </p:spTree>
    <p:extLst>
      <p:ext uri="{BB962C8B-B14F-4D97-AF65-F5344CB8AC3E}">
        <p14:creationId xmlns:p14="http://schemas.microsoft.com/office/powerpoint/2010/main" val="1650859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11697</TotalTime>
  <Words>176</Words>
  <Application>Microsoft Office PowerPoint</Application>
  <PresentationFormat>Letter Paper (8.5x11 in)</PresentationFormat>
  <Paragraphs>88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Campbell, Dean</dc:creator>
  <cp:lastModifiedBy>Campbell, Dean</cp:lastModifiedBy>
  <cp:revision>52</cp:revision>
  <cp:lastPrinted>2024-11-25T18:56:18Z</cp:lastPrinted>
  <dcterms:created xsi:type="dcterms:W3CDTF">2024-11-13T01:35:54Z</dcterms:created>
  <dcterms:modified xsi:type="dcterms:W3CDTF">2024-12-12T02:58:01Z</dcterms:modified>
</cp:coreProperties>
</file>